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2" r:id="rId3"/>
    <p:sldId id="264" r:id="rId4"/>
    <p:sldId id="267" r:id="rId5"/>
    <p:sldId id="260" r:id="rId6"/>
    <p:sldId id="268" r:id="rId7"/>
    <p:sldId id="271" r:id="rId8"/>
    <p:sldId id="270" r:id="rId9"/>
    <p:sldId id="269" r:id="rId10"/>
    <p:sldId id="272" r:id="rId11"/>
    <p:sldId id="273" r:id="rId12"/>
    <p:sldId id="263" r:id="rId13"/>
    <p:sldId id="259" r:id="rId14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7">
          <p15:clr>
            <a:srgbClr val="A4A3A4"/>
          </p15:clr>
        </p15:guide>
        <p15:guide id="2" pos="5621">
          <p15:clr>
            <a:srgbClr val="A4A3A4"/>
          </p15:clr>
        </p15:guide>
        <p15:guide id="3" orient="horz" pos="685">
          <p15:clr>
            <a:srgbClr val="A4A3A4"/>
          </p15:clr>
        </p15:guide>
        <p15:guide id="4" orient="horz" pos="1250">
          <p15:clr>
            <a:srgbClr val="A4A3A4"/>
          </p15:clr>
        </p15:guide>
        <p15:guide id="5" orient="horz" pos="2010">
          <p15:clr>
            <a:srgbClr val="A4A3A4"/>
          </p15:clr>
        </p15:guide>
        <p15:guide id="6" pos="4473">
          <p15:clr>
            <a:srgbClr val="A4A3A4"/>
          </p15:clr>
        </p15:guide>
        <p15:guide id="7" pos="4413">
          <p15:clr>
            <a:srgbClr val="A4A3A4"/>
          </p15:clr>
        </p15:guide>
        <p15:guide id="8" orient="horz" pos="3886">
          <p15:clr>
            <a:srgbClr val="A4A3A4"/>
          </p15:clr>
        </p15:guide>
        <p15:guide id="9" orient="horz" pos="2849">
          <p15:clr>
            <a:srgbClr val="A4A3A4"/>
          </p15:clr>
        </p15:guide>
        <p15:guide id="10" orient="horz" pos="890">
          <p15:clr>
            <a:srgbClr val="A4A3A4"/>
          </p15:clr>
        </p15:guide>
        <p15:guide id="11" orient="horz" pos="2826">
          <p15:clr>
            <a:srgbClr val="A4A3A4"/>
          </p15:clr>
        </p15:guide>
        <p15:guide id="12" orient="horz" pos="157">
          <p15:clr>
            <a:srgbClr val="A4A3A4"/>
          </p15:clr>
        </p15:guide>
        <p15:guide id="13" orient="horz" pos="48">
          <p15:clr>
            <a:srgbClr val="A4A3A4"/>
          </p15:clr>
        </p15:guide>
        <p15:guide id="14" pos="3454">
          <p15:clr>
            <a:srgbClr val="A4A3A4"/>
          </p15:clr>
        </p15:guide>
        <p15:guide id="15" pos="5658">
          <p15:clr>
            <a:srgbClr val="A4A3A4"/>
          </p15:clr>
        </p15:guide>
        <p15:guide id="16" pos="23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vid" initials="PD" lastIdx="1" clrIdx="0"/>
  <p:cmAuthor id="2" name="Melissa Lynch" initials="ML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0B26"/>
    <a:srgbClr val="F5D6D6"/>
    <a:srgbClr val="DDDDDD"/>
    <a:srgbClr val="000000"/>
    <a:srgbClr val="A92028"/>
    <a:srgbClr val="169C71"/>
    <a:srgbClr val="00895F"/>
    <a:srgbClr val="128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49" autoAdjust="0"/>
    <p:restoredTop sz="97339" autoAdjust="0"/>
  </p:normalViewPr>
  <p:slideViewPr>
    <p:cSldViewPr snapToGrid="0" showGuides="1">
      <p:cViewPr varScale="1">
        <p:scale>
          <a:sx n="93" d="100"/>
          <a:sy n="93" d="100"/>
        </p:scale>
        <p:origin x="90" y="336"/>
      </p:cViewPr>
      <p:guideLst>
        <p:guide orient="horz" pos="717"/>
        <p:guide pos="5621"/>
        <p:guide orient="horz" pos="685"/>
        <p:guide orient="horz" pos="1250"/>
        <p:guide orient="horz" pos="2010"/>
        <p:guide pos="4473"/>
        <p:guide pos="4413"/>
        <p:guide orient="horz" pos="3886"/>
        <p:guide orient="horz" pos="2849"/>
        <p:guide orient="horz" pos="890"/>
        <p:guide orient="horz" pos="2826"/>
        <p:guide orient="horz" pos="157"/>
        <p:guide orient="horz" pos="48"/>
        <p:guide pos="3454"/>
        <p:guide pos="5658"/>
        <p:guide pos="2360"/>
      </p:guideLst>
    </p:cSldViewPr>
  </p:slideViewPr>
  <p:outlineViewPr>
    <p:cViewPr>
      <p:scale>
        <a:sx n="33" d="100"/>
        <a:sy n="33" d="100"/>
      </p:scale>
      <p:origin x="0" y="139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178205-8813-4476-8770-F4EB76957652}" type="doc">
      <dgm:prSet loTypeId="urn:microsoft.com/office/officeart/2005/8/layout/cycle6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B3B644-84A5-44B9-BB47-B5A7D62B359A}">
      <dgm:prSet phldrT="[Text]"/>
      <dgm:spPr>
        <a:xfrm>
          <a:off x="3506018" y="1793"/>
          <a:ext cx="1217562" cy="791415"/>
        </a:xfrm>
        <a:prstGeom prst="roundRect">
          <a:avLst/>
        </a:prstGeom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>
            <a:buNone/>
          </a:pPr>
          <a:r>
            <a:rPr lang="en-US" u="sng">
              <a:latin typeface="Calibri"/>
              <a:ea typeface="+mn-ea"/>
              <a:cs typeface="+mn-cs"/>
            </a:rPr>
            <a:t>Solicit or Develop</a:t>
          </a:r>
          <a:endParaRPr lang="en-US" u="sng" dirty="0">
            <a:latin typeface="Calibri"/>
            <a:ea typeface="+mn-ea"/>
            <a:cs typeface="+mn-cs"/>
          </a:endParaRPr>
        </a:p>
      </dgm:t>
    </dgm:pt>
    <dgm:pt modelId="{581B0679-B651-4511-91D8-3876D432CB1D}" type="parTrans" cxnId="{B45622EE-B918-4216-89CA-411E5F57EACA}">
      <dgm:prSet/>
      <dgm:spPr/>
      <dgm:t>
        <a:bodyPr/>
        <a:lstStyle/>
        <a:p>
          <a:endParaRPr lang="en-US"/>
        </a:p>
      </dgm:t>
    </dgm:pt>
    <dgm:pt modelId="{D5F49649-2CBA-47CD-BFE2-ABCFC4C42F64}" type="sibTrans" cxnId="{B45622EE-B918-4216-89CA-411E5F57EACA}">
      <dgm:prSet/>
      <dgm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2482052" y="104839"/>
              </a:moveTo>
              <a:arcTo wR="1865480" hR="1865480" stAng="17358008" swAng="1502325"/>
            </a:path>
          </a:pathLst>
        </a:custGeom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endParaRPr lang="en-US"/>
        </a:p>
      </dgm:t>
    </dgm:pt>
    <dgm:pt modelId="{9D93FBD1-B718-451E-ACC2-9AA6301D3043}">
      <dgm:prSet phldrT="[Text]"/>
      <dgm:spPr>
        <a:xfrm>
          <a:off x="5121571" y="934533"/>
          <a:ext cx="1217562" cy="791415"/>
        </a:xfrm>
        <a:prstGeom prst="roundRect">
          <a:avLst/>
        </a:prstGeom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>
            <a:buNone/>
          </a:pPr>
          <a:r>
            <a:rPr lang="en-US" u="sng">
              <a:latin typeface="Calibri"/>
              <a:ea typeface="+mn-ea"/>
              <a:cs typeface="+mn-cs"/>
            </a:rPr>
            <a:t>Review</a:t>
          </a:r>
          <a:endParaRPr lang="en-US" u="sng" dirty="0">
            <a:latin typeface="Calibri"/>
            <a:ea typeface="+mn-ea"/>
            <a:cs typeface="+mn-cs"/>
          </a:endParaRPr>
        </a:p>
      </dgm:t>
    </dgm:pt>
    <dgm:pt modelId="{61E194DA-A865-4F7B-84D7-DD0886B410F3}" type="parTrans" cxnId="{10DC513F-7C21-4D6A-9D09-7C87F7FCFA5C}">
      <dgm:prSet/>
      <dgm:spPr/>
      <dgm:t>
        <a:bodyPr/>
        <a:lstStyle/>
        <a:p>
          <a:endParaRPr lang="en-US"/>
        </a:p>
      </dgm:t>
    </dgm:pt>
    <dgm:pt modelId="{7743695C-FC37-47B8-83BE-DB1A6F4E7050}" type="sibTrans" cxnId="{10DC513F-7C21-4D6A-9D09-7C87F7FCFA5C}">
      <dgm:prSet/>
      <dgm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3655051" y="1338742"/>
              </a:moveTo>
              <a:arcTo wR="1865480" hR="1865480" stAng="20615933" swAng="1968134"/>
            </a:path>
          </a:pathLst>
        </a:custGeom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endParaRPr lang="en-US"/>
        </a:p>
      </dgm:t>
    </dgm:pt>
    <dgm:pt modelId="{ADB49780-3E09-4BE3-A215-4147E647C36B}">
      <dgm:prSet phldrT="[Text]"/>
      <dgm:spPr>
        <a:xfrm>
          <a:off x="5121571" y="2800013"/>
          <a:ext cx="1217562" cy="791415"/>
        </a:xfrm>
        <a:prstGeom prst="roundRect">
          <a:avLst/>
        </a:prstGeom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>
            <a:buNone/>
          </a:pPr>
          <a:r>
            <a:rPr lang="en-US" u="sng">
              <a:latin typeface="Calibri"/>
              <a:ea typeface="+mn-ea"/>
              <a:cs typeface="+mn-cs"/>
            </a:rPr>
            <a:t>Negotiate</a:t>
          </a:r>
          <a:endParaRPr lang="en-US" u="sng" dirty="0">
            <a:latin typeface="Calibri"/>
            <a:ea typeface="+mn-ea"/>
            <a:cs typeface="+mn-cs"/>
          </a:endParaRPr>
        </a:p>
      </dgm:t>
    </dgm:pt>
    <dgm:pt modelId="{3A73EE6A-C0B1-43BF-A341-31E817882A3D}" type="parTrans" cxnId="{45ABDE9B-83D8-4B2F-A79D-E486C7A27DC5}">
      <dgm:prSet/>
      <dgm:spPr/>
      <dgm:t>
        <a:bodyPr/>
        <a:lstStyle/>
        <a:p>
          <a:endParaRPr lang="en-US"/>
        </a:p>
      </dgm:t>
    </dgm:pt>
    <dgm:pt modelId="{1DC3B83E-79D3-4DA8-8F98-BE02B92728B3}" type="sibTrans" cxnId="{45ABDE9B-83D8-4B2F-A79D-E486C7A27DC5}">
      <dgm:prSet/>
      <dgm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3169266" y="3199706"/>
              </a:moveTo>
              <a:arcTo wR="1865480" hR="1865480" stAng="2739667" swAng="1502325"/>
            </a:path>
          </a:pathLst>
        </a:custGeom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endParaRPr lang="en-US"/>
        </a:p>
      </dgm:t>
    </dgm:pt>
    <dgm:pt modelId="{BA66AC91-AD44-45C0-ADA4-9BF5CCB72813}">
      <dgm:prSet phldrT="[Text]"/>
      <dgm:spPr>
        <a:xfrm>
          <a:off x="3506018" y="3732753"/>
          <a:ext cx="1217562" cy="791415"/>
        </a:xfrm>
        <a:prstGeom prst="roundRect">
          <a:avLst/>
        </a:prstGeom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>
            <a:buNone/>
          </a:pPr>
          <a:r>
            <a:rPr lang="en-US" u="sng">
              <a:latin typeface="Calibri"/>
              <a:ea typeface="+mn-ea"/>
              <a:cs typeface="+mn-cs"/>
            </a:rPr>
            <a:t>Facilitate Execution</a:t>
          </a:r>
          <a:endParaRPr lang="en-US" u="sng" dirty="0">
            <a:latin typeface="Calibri"/>
            <a:ea typeface="+mn-ea"/>
            <a:cs typeface="+mn-cs"/>
          </a:endParaRPr>
        </a:p>
      </dgm:t>
    </dgm:pt>
    <dgm:pt modelId="{B4D95F22-8AB2-4DE9-A598-AF724EF66005}" type="parTrans" cxnId="{942A0B7F-BEEB-4D9E-9526-2A94C384A8BF}">
      <dgm:prSet/>
      <dgm:spPr/>
      <dgm:t>
        <a:bodyPr/>
        <a:lstStyle/>
        <a:p>
          <a:endParaRPr lang="en-US"/>
        </a:p>
      </dgm:t>
    </dgm:pt>
    <dgm:pt modelId="{68F664C9-ECDB-4935-A6FC-586B2A6C0FB3}" type="sibTrans" cxnId="{942A0B7F-BEEB-4D9E-9526-2A94C384A8BF}">
      <dgm:prSet/>
      <dgm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1248907" y="3626120"/>
              </a:moveTo>
              <a:arcTo wR="1865480" hR="1865480" stAng="6558008" swAng="1502325"/>
            </a:path>
          </a:pathLst>
        </a:custGeom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endParaRPr lang="en-US"/>
        </a:p>
      </dgm:t>
    </dgm:pt>
    <dgm:pt modelId="{EEB2B66B-1E15-49EB-BB91-18ED56F38C44}">
      <dgm:prSet phldrT="[Text]"/>
      <dgm:spPr>
        <a:xfrm>
          <a:off x="1890465" y="2800013"/>
          <a:ext cx="1217562" cy="791415"/>
        </a:xfrm>
        <a:prstGeom prst="roundRect">
          <a:avLst/>
        </a:prstGeom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>
            <a:buNone/>
          </a:pPr>
          <a:r>
            <a:rPr lang="en-US" u="sng">
              <a:latin typeface="Calibri"/>
              <a:ea typeface="+mn-ea"/>
              <a:cs typeface="+mn-cs"/>
            </a:rPr>
            <a:t>Modify/Amend</a:t>
          </a:r>
          <a:endParaRPr lang="en-US" u="sng" dirty="0">
            <a:latin typeface="Calibri"/>
            <a:ea typeface="+mn-ea"/>
            <a:cs typeface="+mn-cs"/>
          </a:endParaRPr>
        </a:p>
      </dgm:t>
    </dgm:pt>
    <dgm:pt modelId="{49EA5F4E-0DEC-476F-8BC8-4E5A1E308AE2}" type="parTrans" cxnId="{A04A9046-1681-4376-B669-482C2308CFDD}">
      <dgm:prSet/>
      <dgm:spPr/>
      <dgm:t>
        <a:bodyPr/>
        <a:lstStyle/>
        <a:p>
          <a:endParaRPr lang="en-US"/>
        </a:p>
      </dgm:t>
    </dgm:pt>
    <dgm:pt modelId="{75B21E20-5B1E-4E77-A89E-D2BC1327CA7C}" type="sibTrans" cxnId="{A04A9046-1681-4376-B669-482C2308CFDD}">
      <dgm:prSet/>
      <dgm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75909" y="2392217"/>
              </a:moveTo>
              <a:arcTo wR="1865480" hR="1865480" stAng="9815933" swAng="1968134"/>
            </a:path>
          </a:pathLst>
        </a:custGeom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endParaRPr lang="en-US"/>
        </a:p>
      </dgm:t>
    </dgm:pt>
    <dgm:pt modelId="{12E32A9C-06BD-45DA-AFA9-DF80A90EFAF5}">
      <dgm:prSet phldrT="[Text]"/>
      <dgm:spPr>
        <a:xfrm>
          <a:off x="1890465" y="934533"/>
          <a:ext cx="1217562" cy="791415"/>
        </a:xfrm>
        <a:prstGeom prst="roundRect">
          <a:avLst/>
        </a:prstGeom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>
            <a:buNone/>
          </a:pPr>
          <a:r>
            <a:rPr lang="en-US" u="sng">
              <a:latin typeface="Calibri"/>
              <a:ea typeface="+mn-ea"/>
              <a:cs typeface="+mn-cs"/>
            </a:rPr>
            <a:t>Facilitate Execution </a:t>
          </a:r>
          <a:endParaRPr lang="en-US" u="sng" dirty="0">
            <a:latin typeface="Calibri"/>
            <a:ea typeface="+mn-ea"/>
            <a:cs typeface="+mn-cs"/>
          </a:endParaRPr>
        </a:p>
      </dgm:t>
    </dgm:pt>
    <dgm:pt modelId="{57749346-3C3C-4360-B76D-108F87B5B10A}" type="parTrans" cxnId="{E69CC1A7-B4E1-41AB-BBB3-85AB7FD4AD4E}">
      <dgm:prSet/>
      <dgm:spPr/>
      <dgm:t>
        <a:bodyPr/>
        <a:lstStyle/>
        <a:p>
          <a:endParaRPr lang="en-US"/>
        </a:p>
      </dgm:t>
    </dgm:pt>
    <dgm:pt modelId="{3FC891BA-CE69-4897-A8DE-CEAFF4F67D9D}" type="sibTrans" cxnId="{E69CC1A7-B4E1-41AB-BBB3-85AB7FD4AD4E}">
      <dgm:prSet/>
      <dgm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561694" y="531254"/>
              </a:moveTo>
              <a:arcTo wR="1865480" hR="1865480" stAng="13539667" swAng="1502325"/>
            </a:path>
          </a:pathLst>
        </a:custGeom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endParaRPr lang="en-US"/>
        </a:p>
      </dgm:t>
    </dgm:pt>
    <dgm:pt modelId="{9A83206E-5676-4D96-B01E-F47C12B48CFC}" type="pres">
      <dgm:prSet presAssocID="{4B178205-8813-4476-8770-F4EB76957652}" presName="cycle" presStyleCnt="0">
        <dgm:presLayoutVars>
          <dgm:dir/>
          <dgm:resizeHandles val="exact"/>
        </dgm:presLayoutVars>
      </dgm:prSet>
      <dgm:spPr/>
    </dgm:pt>
    <dgm:pt modelId="{F371EEEE-0FCC-4919-B4B9-19CBAB342E48}" type="pres">
      <dgm:prSet presAssocID="{73B3B644-84A5-44B9-BB47-B5A7D62B359A}" presName="node" presStyleLbl="node1" presStyleIdx="0" presStyleCnt="6">
        <dgm:presLayoutVars>
          <dgm:bulletEnabled val="1"/>
        </dgm:presLayoutVars>
      </dgm:prSet>
      <dgm:spPr/>
    </dgm:pt>
    <dgm:pt modelId="{B2E7633D-9E8C-4282-A065-C574AA0F12A1}" type="pres">
      <dgm:prSet presAssocID="{73B3B644-84A5-44B9-BB47-B5A7D62B359A}" presName="spNode" presStyleCnt="0"/>
      <dgm:spPr/>
    </dgm:pt>
    <dgm:pt modelId="{3A4C1A8A-C14D-49F6-93C0-F5FAB4CD2BBE}" type="pres">
      <dgm:prSet presAssocID="{D5F49649-2CBA-47CD-BFE2-ABCFC4C42F64}" presName="sibTrans" presStyleLbl="sibTrans1D1" presStyleIdx="0" presStyleCnt="6"/>
      <dgm:spPr/>
    </dgm:pt>
    <dgm:pt modelId="{1C4B30C4-D70A-4E66-B2F7-A4BD5A1DEA60}" type="pres">
      <dgm:prSet presAssocID="{9D93FBD1-B718-451E-ACC2-9AA6301D3043}" presName="node" presStyleLbl="node1" presStyleIdx="1" presStyleCnt="6">
        <dgm:presLayoutVars>
          <dgm:bulletEnabled val="1"/>
        </dgm:presLayoutVars>
      </dgm:prSet>
      <dgm:spPr/>
    </dgm:pt>
    <dgm:pt modelId="{2DC01360-BBD9-42B8-B4B8-C3D8F88CF2A6}" type="pres">
      <dgm:prSet presAssocID="{9D93FBD1-B718-451E-ACC2-9AA6301D3043}" presName="spNode" presStyleCnt="0"/>
      <dgm:spPr/>
    </dgm:pt>
    <dgm:pt modelId="{66260E82-BCAD-472E-880C-6AE198D6A6D7}" type="pres">
      <dgm:prSet presAssocID="{7743695C-FC37-47B8-83BE-DB1A6F4E7050}" presName="sibTrans" presStyleLbl="sibTrans1D1" presStyleIdx="1" presStyleCnt="6"/>
      <dgm:spPr/>
    </dgm:pt>
    <dgm:pt modelId="{1DDF9DDC-DBBA-460B-8146-38B0AC7996AB}" type="pres">
      <dgm:prSet presAssocID="{ADB49780-3E09-4BE3-A215-4147E647C36B}" presName="node" presStyleLbl="node1" presStyleIdx="2" presStyleCnt="6">
        <dgm:presLayoutVars>
          <dgm:bulletEnabled val="1"/>
        </dgm:presLayoutVars>
      </dgm:prSet>
      <dgm:spPr/>
    </dgm:pt>
    <dgm:pt modelId="{672753BD-9564-44CF-82E9-69EC0ED20C1C}" type="pres">
      <dgm:prSet presAssocID="{ADB49780-3E09-4BE3-A215-4147E647C36B}" presName="spNode" presStyleCnt="0"/>
      <dgm:spPr/>
    </dgm:pt>
    <dgm:pt modelId="{47EC2D1E-C34D-4151-8F4C-39C51C290752}" type="pres">
      <dgm:prSet presAssocID="{1DC3B83E-79D3-4DA8-8F98-BE02B92728B3}" presName="sibTrans" presStyleLbl="sibTrans1D1" presStyleIdx="2" presStyleCnt="6"/>
      <dgm:spPr/>
    </dgm:pt>
    <dgm:pt modelId="{32F4334C-5138-4A92-9D75-67D7689220CB}" type="pres">
      <dgm:prSet presAssocID="{BA66AC91-AD44-45C0-ADA4-9BF5CCB72813}" presName="node" presStyleLbl="node1" presStyleIdx="3" presStyleCnt="6">
        <dgm:presLayoutVars>
          <dgm:bulletEnabled val="1"/>
        </dgm:presLayoutVars>
      </dgm:prSet>
      <dgm:spPr/>
    </dgm:pt>
    <dgm:pt modelId="{1DF761FD-19D2-4393-9B43-A460F33FEA44}" type="pres">
      <dgm:prSet presAssocID="{BA66AC91-AD44-45C0-ADA4-9BF5CCB72813}" presName="spNode" presStyleCnt="0"/>
      <dgm:spPr/>
    </dgm:pt>
    <dgm:pt modelId="{8E2820A1-60E1-4514-B28D-CF874ECBC988}" type="pres">
      <dgm:prSet presAssocID="{68F664C9-ECDB-4935-A6FC-586B2A6C0FB3}" presName="sibTrans" presStyleLbl="sibTrans1D1" presStyleIdx="3" presStyleCnt="6"/>
      <dgm:spPr/>
    </dgm:pt>
    <dgm:pt modelId="{89A35ED2-47DA-419C-ABD9-544671587B40}" type="pres">
      <dgm:prSet presAssocID="{EEB2B66B-1E15-49EB-BB91-18ED56F38C44}" presName="node" presStyleLbl="node1" presStyleIdx="4" presStyleCnt="6">
        <dgm:presLayoutVars>
          <dgm:bulletEnabled val="1"/>
        </dgm:presLayoutVars>
      </dgm:prSet>
      <dgm:spPr/>
    </dgm:pt>
    <dgm:pt modelId="{21315D42-8AEC-428C-8EC9-DCBB97D03BE1}" type="pres">
      <dgm:prSet presAssocID="{EEB2B66B-1E15-49EB-BB91-18ED56F38C44}" presName="spNode" presStyleCnt="0"/>
      <dgm:spPr/>
    </dgm:pt>
    <dgm:pt modelId="{16961E88-CEE4-4218-BE37-4C88DBBC4A77}" type="pres">
      <dgm:prSet presAssocID="{75B21E20-5B1E-4E77-A89E-D2BC1327CA7C}" presName="sibTrans" presStyleLbl="sibTrans1D1" presStyleIdx="4" presStyleCnt="6"/>
      <dgm:spPr/>
    </dgm:pt>
    <dgm:pt modelId="{27FC9CDD-30F7-474F-8608-766B0AECD9C9}" type="pres">
      <dgm:prSet presAssocID="{12E32A9C-06BD-45DA-AFA9-DF80A90EFAF5}" presName="node" presStyleLbl="node1" presStyleIdx="5" presStyleCnt="6">
        <dgm:presLayoutVars>
          <dgm:bulletEnabled val="1"/>
        </dgm:presLayoutVars>
      </dgm:prSet>
      <dgm:spPr/>
    </dgm:pt>
    <dgm:pt modelId="{5D9F868B-6390-4F43-BA57-035082070012}" type="pres">
      <dgm:prSet presAssocID="{12E32A9C-06BD-45DA-AFA9-DF80A90EFAF5}" presName="spNode" presStyleCnt="0"/>
      <dgm:spPr/>
    </dgm:pt>
    <dgm:pt modelId="{2A85F14B-AC32-478A-8F04-EDAE5B8855BA}" type="pres">
      <dgm:prSet presAssocID="{3FC891BA-CE69-4897-A8DE-CEAFF4F67D9D}" presName="sibTrans" presStyleLbl="sibTrans1D1" presStyleIdx="5" presStyleCnt="6"/>
      <dgm:spPr/>
    </dgm:pt>
  </dgm:ptLst>
  <dgm:cxnLst>
    <dgm:cxn modelId="{3DD9462C-9DC6-4A59-B095-BC6D7D6C4ADF}" type="presOf" srcId="{4B178205-8813-4476-8770-F4EB76957652}" destId="{9A83206E-5676-4D96-B01E-F47C12B48CFC}" srcOrd="0" destOrd="0" presId="urn:microsoft.com/office/officeart/2005/8/layout/cycle6"/>
    <dgm:cxn modelId="{03FF1D2D-1D80-497D-A4A6-6A5B20D10ED6}" type="presOf" srcId="{EEB2B66B-1E15-49EB-BB91-18ED56F38C44}" destId="{89A35ED2-47DA-419C-ABD9-544671587B40}" srcOrd="0" destOrd="0" presId="urn:microsoft.com/office/officeart/2005/8/layout/cycle6"/>
    <dgm:cxn modelId="{3C28453E-28B5-47BF-AB3B-93DD87855C1D}" type="presOf" srcId="{9D93FBD1-B718-451E-ACC2-9AA6301D3043}" destId="{1C4B30C4-D70A-4E66-B2F7-A4BD5A1DEA60}" srcOrd="0" destOrd="0" presId="urn:microsoft.com/office/officeart/2005/8/layout/cycle6"/>
    <dgm:cxn modelId="{10DC513F-7C21-4D6A-9D09-7C87F7FCFA5C}" srcId="{4B178205-8813-4476-8770-F4EB76957652}" destId="{9D93FBD1-B718-451E-ACC2-9AA6301D3043}" srcOrd="1" destOrd="0" parTransId="{61E194DA-A865-4F7B-84D7-DD0886B410F3}" sibTransId="{7743695C-FC37-47B8-83BE-DB1A6F4E7050}"/>
    <dgm:cxn modelId="{1EB38B46-16EA-453E-A9DB-19E7337925ED}" type="presOf" srcId="{BA66AC91-AD44-45C0-ADA4-9BF5CCB72813}" destId="{32F4334C-5138-4A92-9D75-67D7689220CB}" srcOrd="0" destOrd="0" presId="urn:microsoft.com/office/officeart/2005/8/layout/cycle6"/>
    <dgm:cxn modelId="{A04A9046-1681-4376-B669-482C2308CFDD}" srcId="{4B178205-8813-4476-8770-F4EB76957652}" destId="{EEB2B66B-1E15-49EB-BB91-18ED56F38C44}" srcOrd="4" destOrd="0" parTransId="{49EA5F4E-0DEC-476F-8BC8-4E5A1E308AE2}" sibTransId="{75B21E20-5B1E-4E77-A89E-D2BC1327CA7C}"/>
    <dgm:cxn modelId="{DD7E5D68-44DB-4348-AB11-4C461C2D46C8}" type="presOf" srcId="{D5F49649-2CBA-47CD-BFE2-ABCFC4C42F64}" destId="{3A4C1A8A-C14D-49F6-93C0-F5FAB4CD2BBE}" srcOrd="0" destOrd="0" presId="urn:microsoft.com/office/officeart/2005/8/layout/cycle6"/>
    <dgm:cxn modelId="{EE8A354B-B495-4C05-BC2E-631FC0FB28A3}" type="presOf" srcId="{1DC3B83E-79D3-4DA8-8F98-BE02B92728B3}" destId="{47EC2D1E-C34D-4151-8F4C-39C51C290752}" srcOrd="0" destOrd="0" presId="urn:microsoft.com/office/officeart/2005/8/layout/cycle6"/>
    <dgm:cxn modelId="{10FC4F6B-24A7-4E8E-B263-154E9B554437}" type="presOf" srcId="{73B3B644-84A5-44B9-BB47-B5A7D62B359A}" destId="{F371EEEE-0FCC-4919-B4B9-19CBAB342E48}" srcOrd="0" destOrd="0" presId="urn:microsoft.com/office/officeart/2005/8/layout/cycle6"/>
    <dgm:cxn modelId="{942A0B7F-BEEB-4D9E-9526-2A94C384A8BF}" srcId="{4B178205-8813-4476-8770-F4EB76957652}" destId="{BA66AC91-AD44-45C0-ADA4-9BF5CCB72813}" srcOrd="3" destOrd="0" parTransId="{B4D95F22-8AB2-4DE9-A598-AF724EF66005}" sibTransId="{68F664C9-ECDB-4935-A6FC-586B2A6C0FB3}"/>
    <dgm:cxn modelId="{45ABDE9B-83D8-4B2F-A79D-E486C7A27DC5}" srcId="{4B178205-8813-4476-8770-F4EB76957652}" destId="{ADB49780-3E09-4BE3-A215-4147E647C36B}" srcOrd="2" destOrd="0" parTransId="{3A73EE6A-C0B1-43BF-A341-31E817882A3D}" sibTransId="{1DC3B83E-79D3-4DA8-8F98-BE02B92728B3}"/>
    <dgm:cxn modelId="{76729BA6-5531-4BA6-9046-1F8F7683DA88}" type="presOf" srcId="{68F664C9-ECDB-4935-A6FC-586B2A6C0FB3}" destId="{8E2820A1-60E1-4514-B28D-CF874ECBC988}" srcOrd="0" destOrd="0" presId="urn:microsoft.com/office/officeart/2005/8/layout/cycle6"/>
    <dgm:cxn modelId="{E69CC1A7-B4E1-41AB-BBB3-85AB7FD4AD4E}" srcId="{4B178205-8813-4476-8770-F4EB76957652}" destId="{12E32A9C-06BD-45DA-AFA9-DF80A90EFAF5}" srcOrd="5" destOrd="0" parTransId="{57749346-3C3C-4360-B76D-108F87B5B10A}" sibTransId="{3FC891BA-CE69-4897-A8DE-CEAFF4F67D9D}"/>
    <dgm:cxn modelId="{E422DEC2-7FF4-4F52-88F0-14F1187D1FFB}" type="presOf" srcId="{ADB49780-3E09-4BE3-A215-4147E647C36B}" destId="{1DDF9DDC-DBBA-460B-8146-38B0AC7996AB}" srcOrd="0" destOrd="0" presId="urn:microsoft.com/office/officeart/2005/8/layout/cycle6"/>
    <dgm:cxn modelId="{8B5C7DC9-9D9B-430D-BED0-AD654AA711FD}" type="presOf" srcId="{75B21E20-5B1E-4E77-A89E-D2BC1327CA7C}" destId="{16961E88-CEE4-4218-BE37-4C88DBBC4A77}" srcOrd="0" destOrd="0" presId="urn:microsoft.com/office/officeart/2005/8/layout/cycle6"/>
    <dgm:cxn modelId="{FE3034DF-9022-4460-94AD-C63528D81373}" type="presOf" srcId="{12E32A9C-06BD-45DA-AFA9-DF80A90EFAF5}" destId="{27FC9CDD-30F7-474F-8608-766B0AECD9C9}" srcOrd="0" destOrd="0" presId="urn:microsoft.com/office/officeart/2005/8/layout/cycle6"/>
    <dgm:cxn modelId="{D4A335E9-6567-4E2C-A677-70C242858D8D}" type="presOf" srcId="{7743695C-FC37-47B8-83BE-DB1A6F4E7050}" destId="{66260E82-BCAD-472E-880C-6AE198D6A6D7}" srcOrd="0" destOrd="0" presId="urn:microsoft.com/office/officeart/2005/8/layout/cycle6"/>
    <dgm:cxn modelId="{22D39FE9-596B-4E42-9101-059EF9940DFC}" type="presOf" srcId="{3FC891BA-CE69-4897-A8DE-CEAFF4F67D9D}" destId="{2A85F14B-AC32-478A-8F04-EDAE5B8855BA}" srcOrd="0" destOrd="0" presId="urn:microsoft.com/office/officeart/2005/8/layout/cycle6"/>
    <dgm:cxn modelId="{B45622EE-B918-4216-89CA-411E5F57EACA}" srcId="{4B178205-8813-4476-8770-F4EB76957652}" destId="{73B3B644-84A5-44B9-BB47-B5A7D62B359A}" srcOrd="0" destOrd="0" parTransId="{581B0679-B651-4511-91D8-3876D432CB1D}" sibTransId="{D5F49649-2CBA-47CD-BFE2-ABCFC4C42F64}"/>
    <dgm:cxn modelId="{C93F22F4-ACA9-4C05-8FA4-FC39535554FC}" type="presParOf" srcId="{9A83206E-5676-4D96-B01E-F47C12B48CFC}" destId="{F371EEEE-0FCC-4919-B4B9-19CBAB342E48}" srcOrd="0" destOrd="0" presId="urn:microsoft.com/office/officeart/2005/8/layout/cycle6"/>
    <dgm:cxn modelId="{657EE890-3001-4A95-AA60-7D3784C7A56E}" type="presParOf" srcId="{9A83206E-5676-4D96-B01E-F47C12B48CFC}" destId="{B2E7633D-9E8C-4282-A065-C574AA0F12A1}" srcOrd="1" destOrd="0" presId="urn:microsoft.com/office/officeart/2005/8/layout/cycle6"/>
    <dgm:cxn modelId="{77B507D5-94C9-4E30-A153-A912A4B154BF}" type="presParOf" srcId="{9A83206E-5676-4D96-B01E-F47C12B48CFC}" destId="{3A4C1A8A-C14D-49F6-93C0-F5FAB4CD2BBE}" srcOrd="2" destOrd="0" presId="urn:microsoft.com/office/officeart/2005/8/layout/cycle6"/>
    <dgm:cxn modelId="{A890E027-D961-4465-AF78-BF92CDA36A71}" type="presParOf" srcId="{9A83206E-5676-4D96-B01E-F47C12B48CFC}" destId="{1C4B30C4-D70A-4E66-B2F7-A4BD5A1DEA60}" srcOrd="3" destOrd="0" presId="urn:microsoft.com/office/officeart/2005/8/layout/cycle6"/>
    <dgm:cxn modelId="{622A4073-572D-43E5-BA2B-FF16B492C8D0}" type="presParOf" srcId="{9A83206E-5676-4D96-B01E-F47C12B48CFC}" destId="{2DC01360-BBD9-42B8-B4B8-C3D8F88CF2A6}" srcOrd="4" destOrd="0" presId="urn:microsoft.com/office/officeart/2005/8/layout/cycle6"/>
    <dgm:cxn modelId="{5B7910B3-0222-49A0-9BE9-0126928131DF}" type="presParOf" srcId="{9A83206E-5676-4D96-B01E-F47C12B48CFC}" destId="{66260E82-BCAD-472E-880C-6AE198D6A6D7}" srcOrd="5" destOrd="0" presId="urn:microsoft.com/office/officeart/2005/8/layout/cycle6"/>
    <dgm:cxn modelId="{0306AA00-5781-4633-8D23-8C6400EBA4ED}" type="presParOf" srcId="{9A83206E-5676-4D96-B01E-F47C12B48CFC}" destId="{1DDF9DDC-DBBA-460B-8146-38B0AC7996AB}" srcOrd="6" destOrd="0" presId="urn:microsoft.com/office/officeart/2005/8/layout/cycle6"/>
    <dgm:cxn modelId="{0A39F030-CBD8-430F-94FD-BB14F70CFE53}" type="presParOf" srcId="{9A83206E-5676-4D96-B01E-F47C12B48CFC}" destId="{672753BD-9564-44CF-82E9-69EC0ED20C1C}" srcOrd="7" destOrd="0" presId="urn:microsoft.com/office/officeart/2005/8/layout/cycle6"/>
    <dgm:cxn modelId="{1A4AD99A-7754-4B6A-8B9F-B2682C37226D}" type="presParOf" srcId="{9A83206E-5676-4D96-B01E-F47C12B48CFC}" destId="{47EC2D1E-C34D-4151-8F4C-39C51C290752}" srcOrd="8" destOrd="0" presId="urn:microsoft.com/office/officeart/2005/8/layout/cycle6"/>
    <dgm:cxn modelId="{7007A263-4AC4-465B-AFA0-E4924AEDA4FC}" type="presParOf" srcId="{9A83206E-5676-4D96-B01E-F47C12B48CFC}" destId="{32F4334C-5138-4A92-9D75-67D7689220CB}" srcOrd="9" destOrd="0" presId="urn:microsoft.com/office/officeart/2005/8/layout/cycle6"/>
    <dgm:cxn modelId="{81333EA2-5511-4B0F-B926-A5099B553422}" type="presParOf" srcId="{9A83206E-5676-4D96-B01E-F47C12B48CFC}" destId="{1DF761FD-19D2-4393-9B43-A460F33FEA44}" srcOrd="10" destOrd="0" presId="urn:microsoft.com/office/officeart/2005/8/layout/cycle6"/>
    <dgm:cxn modelId="{7FD790F2-0606-4BFE-A4A8-BB9CBBC1B925}" type="presParOf" srcId="{9A83206E-5676-4D96-B01E-F47C12B48CFC}" destId="{8E2820A1-60E1-4514-B28D-CF874ECBC988}" srcOrd="11" destOrd="0" presId="urn:microsoft.com/office/officeart/2005/8/layout/cycle6"/>
    <dgm:cxn modelId="{5FB449AD-8C5E-48DC-AAE4-5CBCDE2A2330}" type="presParOf" srcId="{9A83206E-5676-4D96-B01E-F47C12B48CFC}" destId="{89A35ED2-47DA-419C-ABD9-544671587B40}" srcOrd="12" destOrd="0" presId="urn:microsoft.com/office/officeart/2005/8/layout/cycle6"/>
    <dgm:cxn modelId="{A41023C0-42FF-4CAC-8D61-AC9F4C0278CC}" type="presParOf" srcId="{9A83206E-5676-4D96-B01E-F47C12B48CFC}" destId="{21315D42-8AEC-428C-8EC9-DCBB97D03BE1}" srcOrd="13" destOrd="0" presId="urn:microsoft.com/office/officeart/2005/8/layout/cycle6"/>
    <dgm:cxn modelId="{09B04308-DF92-4C0D-972B-27747A9914CA}" type="presParOf" srcId="{9A83206E-5676-4D96-B01E-F47C12B48CFC}" destId="{16961E88-CEE4-4218-BE37-4C88DBBC4A77}" srcOrd="14" destOrd="0" presId="urn:microsoft.com/office/officeart/2005/8/layout/cycle6"/>
    <dgm:cxn modelId="{41B86D63-237F-4028-88DE-CBD63B2292BF}" type="presParOf" srcId="{9A83206E-5676-4D96-B01E-F47C12B48CFC}" destId="{27FC9CDD-30F7-474F-8608-766B0AECD9C9}" srcOrd="15" destOrd="0" presId="urn:microsoft.com/office/officeart/2005/8/layout/cycle6"/>
    <dgm:cxn modelId="{CC8E3C94-38C8-46D7-9DC7-02DAEEA928D6}" type="presParOf" srcId="{9A83206E-5676-4D96-B01E-F47C12B48CFC}" destId="{5D9F868B-6390-4F43-BA57-035082070012}" srcOrd="16" destOrd="0" presId="urn:microsoft.com/office/officeart/2005/8/layout/cycle6"/>
    <dgm:cxn modelId="{76E5BD24-EC06-4AAC-ADF8-951643FC0055}" type="presParOf" srcId="{9A83206E-5676-4D96-B01E-F47C12B48CFC}" destId="{2A85F14B-AC32-478A-8F04-EDAE5B8855BA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9AD4D5-B825-46E8-A0E2-033AEC9F19C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6ACC99-6181-438F-8067-98ECD326A765}">
      <dgm:prSet phldrT="[Text]"/>
      <dgm:spPr>
        <a:xfrm>
          <a:off x="2571" y="68646"/>
          <a:ext cx="2507456" cy="748800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en-US" dirty="0">
              <a:latin typeface="Calibri"/>
              <a:ea typeface="+mn-ea"/>
              <a:cs typeface="+mn-cs"/>
            </a:rPr>
            <a:t>OSPR*</a:t>
          </a:r>
        </a:p>
      </dgm:t>
    </dgm:pt>
    <dgm:pt modelId="{B95C80D3-32A7-4740-B03C-9A6800063FFB}" type="parTrans" cxnId="{39189F9C-85B8-4950-8275-8455856F8FC1}">
      <dgm:prSet/>
      <dgm:spPr/>
      <dgm:t>
        <a:bodyPr/>
        <a:lstStyle/>
        <a:p>
          <a:endParaRPr lang="en-US"/>
        </a:p>
      </dgm:t>
    </dgm:pt>
    <dgm:pt modelId="{1CEEEA25-EB8C-4E01-BE9C-3DDB10DB36A4}" type="sibTrans" cxnId="{39189F9C-85B8-4950-8275-8455856F8FC1}">
      <dgm:prSet/>
      <dgm:spPr/>
      <dgm:t>
        <a:bodyPr/>
        <a:lstStyle/>
        <a:p>
          <a:endParaRPr lang="en-US"/>
        </a:p>
      </dgm:t>
    </dgm:pt>
    <dgm:pt modelId="{DB777536-EBA7-4AEA-8F00-C065AE2EEE1E}">
      <dgm:prSet phldrT="[Text]"/>
      <dgm:spPr>
        <a:xfrm>
          <a:off x="2571" y="817446"/>
          <a:ext cx="2507456" cy="3639870"/>
        </a:xfrm>
        <a:prstGeom prst="rect">
          <a:avLst/>
        </a:prstGeom>
      </dgm:spPr>
      <dgm:t>
        <a:bodyPr/>
        <a:lstStyle/>
        <a:p>
          <a:pPr>
            <a:buChar char="•"/>
          </a:pPr>
          <a:r>
            <a:rPr lang="en-US" dirty="0">
              <a:latin typeface="Calibri"/>
              <a:ea typeface="+mn-ea"/>
              <a:cs typeface="+mn-cs"/>
            </a:rPr>
            <a:t>Reviews contract in entirety to identify issues requiring negotiation or highlighting, or to approve for signature</a:t>
          </a:r>
        </a:p>
      </dgm:t>
    </dgm:pt>
    <dgm:pt modelId="{13CAABA7-3170-4574-B4AB-5398A1D3B68A}" type="parTrans" cxnId="{2C077D44-FDF0-464B-A113-4F76E892AAF8}">
      <dgm:prSet/>
      <dgm:spPr/>
      <dgm:t>
        <a:bodyPr/>
        <a:lstStyle/>
        <a:p>
          <a:endParaRPr lang="en-US"/>
        </a:p>
      </dgm:t>
    </dgm:pt>
    <dgm:pt modelId="{89B581B4-529A-4CC4-9C1C-452D4006D203}" type="sibTrans" cxnId="{2C077D44-FDF0-464B-A113-4F76E892AAF8}">
      <dgm:prSet/>
      <dgm:spPr/>
      <dgm:t>
        <a:bodyPr/>
        <a:lstStyle/>
        <a:p>
          <a:endParaRPr lang="en-US"/>
        </a:p>
      </dgm:t>
    </dgm:pt>
    <dgm:pt modelId="{65A31BBC-440B-413D-BD46-C3452BFC9EB9}">
      <dgm:prSet phldrT="[Text]"/>
      <dgm:spPr>
        <a:xfrm>
          <a:off x="2861071" y="68646"/>
          <a:ext cx="2507456" cy="748800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en-US">
              <a:latin typeface="Calibri"/>
              <a:ea typeface="+mn-ea"/>
              <a:cs typeface="+mn-cs"/>
            </a:rPr>
            <a:t>PI</a:t>
          </a:r>
          <a:endParaRPr lang="en-US" dirty="0">
            <a:latin typeface="Calibri"/>
            <a:ea typeface="+mn-ea"/>
            <a:cs typeface="+mn-cs"/>
          </a:endParaRPr>
        </a:p>
      </dgm:t>
    </dgm:pt>
    <dgm:pt modelId="{C0B5A5A6-5D19-4182-948A-60A7CEF64618}" type="parTrans" cxnId="{CF64B29B-4E9E-4267-864E-13F90E0F40ED}">
      <dgm:prSet/>
      <dgm:spPr/>
      <dgm:t>
        <a:bodyPr/>
        <a:lstStyle/>
        <a:p>
          <a:endParaRPr lang="en-US"/>
        </a:p>
      </dgm:t>
    </dgm:pt>
    <dgm:pt modelId="{10CC38CE-63B2-4EEB-9100-9B4F0F9F12EA}" type="sibTrans" cxnId="{CF64B29B-4E9E-4267-864E-13F90E0F40ED}">
      <dgm:prSet/>
      <dgm:spPr/>
      <dgm:t>
        <a:bodyPr/>
        <a:lstStyle/>
        <a:p>
          <a:endParaRPr lang="en-US"/>
        </a:p>
      </dgm:t>
    </dgm:pt>
    <dgm:pt modelId="{D6D22FED-A01D-4CE1-9D25-11B036C8650A}">
      <dgm:prSet phldrT="[Text]"/>
      <dgm:spPr>
        <a:xfrm>
          <a:off x="2861071" y="817446"/>
          <a:ext cx="2507456" cy="3639870"/>
        </a:xfrm>
        <a:prstGeom prst="rect">
          <a:avLst/>
        </a:prstGeom>
      </dgm:spPr>
      <dgm:t>
        <a:bodyPr/>
        <a:lstStyle/>
        <a:p>
          <a:pPr>
            <a:buChar char="•"/>
          </a:pPr>
          <a:r>
            <a:rPr lang="en-US" dirty="0">
              <a:latin typeface="Calibri"/>
              <a:ea typeface="+mn-ea"/>
              <a:cs typeface="+mn-cs"/>
            </a:rPr>
            <a:t>Reviews entire contract and gets back to OSPR to discuss issues/ changes</a:t>
          </a:r>
        </a:p>
      </dgm:t>
    </dgm:pt>
    <dgm:pt modelId="{E66A4D4F-9085-41CC-9217-7AB4765C3734}" type="parTrans" cxnId="{6FA12049-B6B6-4A8B-B8D2-1BFB8FB6C0F6}">
      <dgm:prSet/>
      <dgm:spPr/>
      <dgm:t>
        <a:bodyPr/>
        <a:lstStyle/>
        <a:p>
          <a:endParaRPr lang="en-US"/>
        </a:p>
      </dgm:t>
    </dgm:pt>
    <dgm:pt modelId="{410CF5CD-5008-49F0-A04B-2BACC4066A24}" type="sibTrans" cxnId="{6FA12049-B6B6-4A8B-B8D2-1BFB8FB6C0F6}">
      <dgm:prSet/>
      <dgm:spPr/>
      <dgm:t>
        <a:bodyPr/>
        <a:lstStyle/>
        <a:p>
          <a:endParaRPr lang="en-US"/>
        </a:p>
      </dgm:t>
    </dgm:pt>
    <dgm:pt modelId="{1CEA5476-A175-40F0-81F5-A1BCB6B530FD}">
      <dgm:prSet phldrT="[Text]"/>
      <dgm:spPr>
        <a:xfrm>
          <a:off x="5719571" y="68646"/>
          <a:ext cx="2507456" cy="748800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en-US">
              <a:latin typeface="Calibri"/>
              <a:ea typeface="+mn-ea"/>
              <a:cs typeface="+mn-cs"/>
            </a:rPr>
            <a:t>GSS</a:t>
          </a:r>
          <a:endParaRPr lang="en-US" dirty="0">
            <a:latin typeface="Calibri"/>
            <a:ea typeface="+mn-ea"/>
            <a:cs typeface="+mn-cs"/>
          </a:endParaRPr>
        </a:p>
      </dgm:t>
    </dgm:pt>
    <dgm:pt modelId="{07D3F8D0-91FD-479B-86A6-D948DA23CE80}" type="parTrans" cxnId="{A163AE4F-728F-436A-BE74-F12E19D13BE0}">
      <dgm:prSet/>
      <dgm:spPr/>
      <dgm:t>
        <a:bodyPr/>
        <a:lstStyle/>
        <a:p>
          <a:endParaRPr lang="en-US"/>
        </a:p>
      </dgm:t>
    </dgm:pt>
    <dgm:pt modelId="{59E60F37-2848-401A-ADB7-CDE8AD66978F}" type="sibTrans" cxnId="{A163AE4F-728F-436A-BE74-F12E19D13BE0}">
      <dgm:prSet/>
      <dgm:spPr/>
      <dgm:t>
        <a:bodyPr/>
        <a:lstStyle/>
        <a:p>
          <a:endParaRPr lang="en-US"/>
        </a:p>
      </dgm:t>
    </dgm:pt>
    <dgm:pt modelId="{3D5E18F9-B69A-4C23-9F4C-DC16821F2EA9}">
      <dgm:prSet phldrT="[Text]"/>
      <dgm:spPr>
        <a:xfrm>
          <a:off x="5719571" y="817446"/>
          <a:ext cx="2507456" cy="3639870"/>
        </a:xfrm>
        <a:prstGeom prst="rect">
          <a:avLst/>
        </a:prstGeom>
      </dgm:spPr>
      <dgm:t>
        <a:bodyPr/>
        <a:lstStyle/>
        <a:p>
          <a:pPr>
            <a:buChar char="•"/>
          </a:pPr>
          <a:r>
            <a:rPr lang="en-US">
              <a:latin typeface="Calibri"/>
              <a:ea typeface="+mn-ea"/>
              <a:cs typeface="+mn-cs"/>
            </a:rPr>
            <a:t>Reminds PI to review!</a:t>
          </a:r>
          <a:endParaRPr lang="en-US" dirty="0">
            <a:latin typeface="Calibri"/>
            <a:ea typeface="+mn-ea"/>
            <a:cs typeface="+mn-cs"/>
          </a:endParaRPr>
        </a:p>
      </dgm:t>
    </dgm:pt>
    <dgm:pt modelId="{7C203D08-FA4B-449A-B20D-DCBB528043BA}" type="parTrans" cxnId="{6ED11519-730C-48C2-8D94-721100F891AF}">
      <dgm:prSet/>
      <dgm:spPr/>
      <dgm:t>
        <a:bodyPr/>
        <a:lstStyle/>
        <a:p>
          <a:endParaRPr lang="en-US"/>
        </a:p>
      </dgm:t>
    </dgm:pt>
    <dgm:pt modelId="{ED6A9575-6001-4663-92CB-E0EC62FF7337}" type="sibTrans" cxnId="{6ED11519-730C-48C2-8D94-721100F891AF}">
      <dgm:prSet/>
      <dgm:spPr/>
      <dgm:t>
        <a:bodyPr/>
        <a:lstStyle/>
        <a:p>
          <a:endParaRPr lang="en-US"/>
        </a:p>
      </dgm:t>
    </dgm:pt>
    <dgm:pt modelId="{B2DED22C-22CE-4397-B568-8DBE7A22855F}">
      <dgm:prSet phldrT="[Text]"/>
      <dgm:spPr>
        <a:xfrm>
          <a:off x="5719571" y="817446"/>
          <a:ext cx="2507456" cy="3639870"/>
        </a:xfrm>
        <a:prstGeom prst="rect">
          <a:avLst/>
        </a:prstGeom>
      </dgm:spPr>
      <dgm:t>
        <a:bodyPr/>
        <a:lstStyle/>
        <a:p>
          <a:pPr>
            <a:buChar char="•"/>
          </a:pPr>
          <a:r>
            <a:rPr lang="en-US" dirty="0">
              <a:latin typeface="Calibri"/>
              <a:ea typeface="+mn-ea"/>
              <a:cs typeface="+mn-cs"/>
            </a:rPr>
            <a:t>May review to  identify any issues</a:t>
          </a:r>
        </a:p>
      </dgm:t>
    </dgm:pt>
    <dgm:pt modelId="{C9C8A81C-8DA5-48E4-9B2E-4C24CEEC10EF}" type="parTrans" cxnId="{60060873-7B54-499D-B988-8D829B2B48E0}">
      <dgm:prSet/>
      <dgm:spPr/>
      <dgm:t>
        <a:bodyPr/>
        <a:lstStyle/>
        <a:p>
          <a:endParaRPr lang="en-US"/>
        </a:p>
      </dgm:t>
    </dgm:pt>
    <dgm:pt modelId="{89303996-0D1B-425C-BE2C-1412C6EF9142}" type="sibTrans" cxnId="{60060873-7B54-499D-B988-8D829B2B48E0}">
      <dgm:prSet/>
      <dgm:spPr/>
      <dgm:t>
        <a:bodyPr/>
        <a:lstStyle/>
        <a:p>
          <a:endParaRPr lang="en-US"/>
        </a:p>
      </dgm:t>
    </dgm:pt>
    <dgm:pt modelId="{49D706EC-ED00-4BCC-B7F2-B08DB509FB23}" type="pres">
      <dgm:prSet presAssocID="{5D9AD4D5-B825-46E8-A0E2-033AEC9F19CF}" presName="Name0" presStyleCnt="0">
        <dgm:presLayoutVars>
          <dgm:dir/>
          <dgm:animLvl val="lvl"/>
          <dgm:resizeHandles val="exact"/>
        </dgm:presLayoutVars>
      </dgm:prSet>
      <dgm:spPr/>
    </dgm:pt>
    <dgm:pt modelId="{11BDE19F-424C-4C03-9C68-93AEF2A884F2}" type="pres">
      <dgm:prSet presAssocID="{8C6ACC99-6181-438F-8067-98ECD326A765}" presName="composite" presStyleCnt="0"/>
      <dgm:spPr/>
    </dgm:pt>
    <dgm:pt modelId="{AF196872-E00B-44E0-8CAE-68AF94193171}" type="pres">
      <dgm:prSet presAssocID="{8C6ACC99-6181-438F-8067-98ECD326A76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BD70261D-72F4-41BB-9765-FFC1E1047F54}" type="pres">
      <dgm:prSet presAssocID="{8C6ACC99-6181-438F-8067-98ECD326A765}" presName="desTx" presStyleLbl="alignAccFollowNode1" presStyleIdx="0" presStyleCnt="3">
        <dgm:presLayoutVars>
          <dgm:bulletEnabled val="1"/>
        </dgm:presLayoutVars>
      </dgm:prSet>
      <dgm:spPr/>
    </dgm:pt>
    <dgm:pt modelId="{69971A4E-57D0-4A12-B162-6FFB3880863F}" type="pres">
      <dgm:prSet presAssocID="{1CEEEA25-EB8C-4E01-BE9C-3DDB10DB36A4}" presName="space" presStyleCnt="0"/>
      <dgm:spPr/>
    </dgm:pt>
    <dgm:pt modelId="{AB6C7EF2-FC5D-46A4-9D26-07838122BD6E}" type="pres">
      <dgm:prSet presAssocID="{65A31BBC-440B-413D-BD46-C3452BFC9EB9}" presName="composite" presStyleCnt="0"/>
      <dgm:spPr/>
    </dgm:pt>
    <dgm:pt modelId="{B68D3C7B-9408-406D-8670-C5DC0E0F930B}" type="pres">
      <dgm:prSet presAssocID="{65A31BBC-440B-413D-BD46-C3452BFC9EB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1296D31-DD9E-458E-A45D-3925C42061FD}" type="pres">
      <dgm:prSet presAssocID="{65A31BBC-440B-413D-BD46-C3452BFC9EB9}" presName="desTx" presStyleLbl="alignAccFollowNode1" presStyleIdx="1" presStyleCnt="3">
        <dgm:presLayoutVars>
          <dgm:bulletEnabled val="1"/>
        </dgm:presLayoutVars>
      </dgm:prSet>
      <dgm:spPr/>
    </dgm:pt>
    <dgm:pt modelId="{C75D6D5B-E3DE-4190-8C33-75B1A80F67E8}" type="pres">
      <dgm:prSet presAssocID="{10CC38CE-63B2-4EEB-9100-9B4F0F9F12EA}" presName="space" presStyleCnt="0"/>
      <dgm:spPr/>
    </dgm:pt>
    <dgm:pt modelId="{DCFC938A-1D48-490C-A778-627609E128E6}" type="pres">
      <dgm:prSet presAssocID="{1CEA5476-A175-40F0-81F5-A1BCB6B530FD}" presName="composite" presStyleCnt="0"/>
      <dgm:spPr/>
    </dgm:pt>
    <dgm:pt modelId="{B14E1F53-37C3-4B24-A0BE-D6C6CAE5B1A9}" type="pres">
      <dgm:prSet presAssocID="{1CEA5476-A175-40F0-81F5-A1BCB6B530F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A295539-393C-4AF7-BB17-67929D7CAF4C}" type="pres">
      <dgm:prSet presAssocID="{1CEA5476-A175-40F0-81F5-A1BCB6B530F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2E79D003-C220-4703-85FC-FF4A23A64C38}" type="presOf" srcId="{DB777536-EBA7-4AEA-8F00-C065AE2EEE1E}" destId="{BD70261D-72F4-41BB-9765-FFC1E1047F54}" srcOrd="0" destOrd="0" presId="urn:microsoft.com/office/officeart/2005/8/layout/hList1"/>
    <dgm:cxn modelId="{E8BB9B12-D3B5-4C3E-A43A-BF31CE1E054B}" type="presOf" srcId="{5D9AD4D5-B825-46E8-A0E2-033AEC9F19CF}" destId="{49D706EC-ED00-4BCC-B7F2-B08DB509FB23}" srcOrd="0" destOrd="0" presId="urn:microsoft.com/office/officeart/2005/8/layout/hList1"/>
    <dgm:cxn modelId="{6ED11519-730C-48C2-8D94-721100F891AF}" srcId="{1CEA5476-A175-40F0-81F5-A1BCB6B530FD}" destId="{3D5E18F9-B69A-4C23-9F4C-DC16821F2EA9}" srcOrd="0" destOrd="0" parTransId="{7C203D08-FA4B-449A-B20D-DCBB528043BA}" sibTransId="{ED6A9575-6001-4663-92CB-E0EC62FF7337}"/>
    <dgm:cxn modelId="{2CD8E541-5E8C-4CDF-BDF7-51D0E8865DB0}" type="presOf" srcId="{8C6ACC99-6181-438F-8067-98ECD326A765}" destId="{AF196872-E00B-44E0-8CAE-68AF94193171}" srcOrd="0" destOrd="0" presId="urn:microsoft.com/office/officeart/2005/8/layout/hList1"/>
    <dgm:cxn modelId="{2C077D44-FDF0-464B-A113-4F76E892AAF8}" srcId="{8C6ACC99-6181-438F-8067-98ECD326A765}" destId="{DB777536-EBA7-4AEA-8F00-C065AE2EEE1E}" srcOrd="0" destOrd="0" parTransId="{13CAABA7-3170-4574-B4AB-5398A1D3B68A}" sibTransId="{89B581B4-529A-4CC4-9C1C-452D4006D203}"/>
    <dgm:cxn modelId="{6FA12049-B6B6-4A8B-B8D2-1BFB8FB6C0F6}" srcId="{65A31BBC-440B-413D-BD46-C3452BFC9EB9}" destId="{D6D22FED-A01D-4CE1-9D25-11B036C8650A}" srcOrd="0" destOrd="0" parTransId="{E66A4D4F-9085-41CC-9217-7AB4765C3734}" sibTransId="{410CF5CD-5008-49F0-A04B-2BACC4066A24}"/>
    <dgm:cxn modelId="{A163AE4F-728F-436A-BE74-F12E19D13BE0}" srcId="{5D9AD4D5-B825-46E8-A0E2-033AEC9F19CF}" destId="{1CEA5476-A175-40F0-81F5-A1BCB6B530FD}" srcOrd="2" destOrd="0" parTransId="{07D3F8D0-91FD-479B-86A6-D948DA23CE80}" sibTransId="{59E60F37-2848-401A-ADB7-CDE8AD66978F}"/>
    <dgm:cxn modelId="{60060873-7B54-499D-B988-8D829B2B48E0}" srcId="{1CEA5476-A175-40F0-81F5-A1BCB6B530FD}" destId="{B2DED22C-22CE-4397-B568-8DBE7A22855F}" srcOrd="1" destOrd="0" parTransId="{C9C8A81C-8DA5-48E4-9B2E-4C24CEEC10EF}" sibTransId="{89303996-0D1B-425C-BE2C-1412C6EF9142}"/>
    <dgm:cxn modelId="{C9E0F696-FDE7-43DA-9B7C-0597CADBC7D9}" type="presOf" srcId="{D6D22FED-A01D-4CE1-9D25-11B036C8650A}" destId="{A1296D31-DD9E-458E-A45D-3925C42061FD}" srcOrd="0" destOrd="0" presId="urn:microsoft.com/office/officeart/2005/8/layout/hList1"/>
    <dgm:cxn modelId="{CF64B29B-4E9E-4267-864E-13F90E0F40ED}" srcId="{5D9AD4D5-B825-46E8-A0E2-033AEC9F19CF}" destId="{65A31BBC-440B-413D-BD46-C3452BFC9EB9}" srcOrd="1" destOrd="0" parTransId="{C0B5A5A6-5D19-4182-948A-60A7CEF64618}" sibTransId="{10CC38CE-63B2-4EEB-9100-9B4F0F9F12EA}"/>
    <dgm:cxn modelId="{39189F9C-85B8-4950-8275-8455856F8FC1}" srcId="{5D9AD4D5-B825-46E8-A0E2-033AEC9F19CF}" destId="{8C6ACC99-6181-438F-8067-98ECD326A765}" srcOrd="0" destOrd="0" parTransId="{B95C80D3-32A7-4740-B03C-9A6800063FFB}" sibTransId="{1CEEEA25-EB8C-4E01-BE9C-3DDB10DB36A4}"/>
    <dgm:cxn modelId="{5C6202AD-333E-400B-9AA0-A1EF7993A6E0}" type="presOf" srcId="{3D5E18F9-B69A-4C23-9F4C-DC16821F2EA9}" destId="{3A295539-393C-4AF7-BB17-67929D7CAF4C}" srcOrd="0" destOrd="0" presId="urn:microsoft.com/office/officeart/2005/8/layout/hList1"/>
    <dgm:cxn modelId="{0C6AFCC9-A8EB-445B-ABD7-99E90CDC0A21}" type="presOf" srcId="{65A31BBC-440B-413D-BD46-C3452BFC9EB9}" destId="{B68D3C7B-9408-406D-8670-C5DC0E0F930B}" srcOrd="0" destOrd="0" presId="urn:microsoft.com/office/officeart/2005/8/layout/hList1"/>
    <dgm:cxn modelId="{388D6CEE-B7AA-4B5A-BD8E-3A5B4A27B8BF}" type="presOf" srcId="{1CEA5476-A175-40F0-81F5-A1BCB6B530FD}" destId="{B14E1F53-37C3-4B24-A0BE-D6C6CAE5B1A9}" srcOrd="0" destOrd="0" presId="urn:microsoft.com/office/officeart/2005/8/layout/hList1"/>
    <dgm:cxn modelId="{C34B24F1-A208-4B92-87A0-7FB95572FD7A}" type="presOf" srcId="{B2DED22C-22CE-4397-B568-8DBE7A22855F}" destId="{3A295539-393C-4AF7-BB17-67929D7CAF4C}" srcOrd="0" destOrd="1" presId="urn:microsoft.com/office/officeart/2005/8/layout/hList1"/>
    <dgm:cxn modelId="{FF8264F9-51DD-4DC7-AD4E-C96B81D61545}" type="presParOf" srcId="{49D706EC-ED00-4BCC-B7F2-B08DB509FB23}" destId="{11BDE19F-424C-4C03-9C68-93AEF2A884F2}" srcOrd="0" destOrd="0" presId="urn:microsoft.com/office/officeart/2005/8/layout/hList1"/>
    <dgm:cxn modelId="{1F9E6B39-DD60-4CCA-9DA7-6572B6C86AD8}" type="presParOf" srcId="{11BDE19F-424C-4C03-9C68-93AEF2A884F2}" destId="{AF196872-E00B-44E0-8CAE-68AF94193171}" srcOrd="0" destOrd="0" presId="urn:microsoft.com/office/officeart/2005/8/layout/hList1"/>
    <dgm:cxn modelId="{E394296D-44F1-4B48-BB46-F75935164AF8}" type="presParOf" srcId="{11BDE19F-424C-4C03-9C68-93AEF2A884F2}" destId="{BD70261D-72F4-41BB-9765-FFC1E1047F54}" srcOrd="1" destOrd="0" presId="urn:microsoft.com/office/officeart/2005/8/layout/hList1"/>
    <dgm:cxn modelId="{FF58F40B-413B-4B13-B43B-708F378F9903}" type="presParOf" srcId="{49D706EC-ED00-4BCC-B7F2-B08DB509FB23}" destId="{69971A4E-57D0-4A12-B162-6FFB3880863F}" srcOrd="1" destOrd="0" presId="urn:microsoft.com/office/officeart/2005/8/layout/hList1"/>
    <dgm:cxn modelId="{42A21614-DEDC-48DB-A861-09B4DA8B5ED6}" type="presParOf" srcId="{49D706EC-ED00-4BCC-B7F2-B08DB509FB23}" destId="{AB6C7EF2-FC5D-46A4-9D26-07838122BD6E}" srcOrd="2" destOrd="0" presId="urn:microsoft.com/office/officeart/2005/8/layout/hList1"/>
    <dgm:cxn modelId="{0101DFAF-F7C7-438F-835C-F38C12E43FFC}" type="presParOf" srcId="{AB6C7EF2-FC5D-46A4-9D26-07838122BD6E}" destId="{B68D3C7B-9408-406D-8670-C5DC0E0F930B}" srcOrd="0" destOrd="0" presId="urn:microsoft.com/office/officeart/2005/8/layout/hList1"/>
    <dgm:cxn modelId="{55FE7F00-E4F6-4B65-8A0D-283671D843B1}" type="presParOf" srcId="{AB6C7EF2-FC5D-46A4-9D26-07838122BD6E}" destId="{A1296D31-DD9E-458E-A45D-3925C42061FD}" srcOrd="1" destOrd="0" presId="urn:microsoft.com/office/officeart/2005/8/layout/hList1"/>
    <dgm:cxn modelId="{6080E577-1709-4804-BB2F-6E4CE72B55A5}" type="presParOf" srcId="{49D706EC-ED00-4BCC-B7F2-B08DB509FB23}" destId="{C75D6D5B-E3DE-4190-8C33-75B1A80F67E8}" srcOrd="3" destOrd="0" presId="urn:microsoft.com/office/officeart/2005/8/layout/hList1"/>
    <dgm:cxn modelId="{0880FB32-7F88-4F17-B911-151BBA6F536B}" type="presParOf" srcId="{49D706EC-ED00-4BCC-B7F2-B08DB509FB23}" destId="{DCFC938A-1D48-490C-A778-627609E128E6}" srcOrd="4" destOrd="0" presId="urn:microsoft.com/office/officeart/2005/8/layout/hList1"/>
    <dgm:cxn modelId="{4ECD3F14-C6FD-4B9D-AC1F-1F4D7D3A07D9}" type="presParOf" srcId="{DCFC938A-1D48-490C-A778-627609E128E6}" destId="{B14E1F53-37C3-4B24-A0BE-D6C6CAE5B1A9}" srcOrd="0" destOrd="0" presId="urn:microsoft.com/office/officeart/2005/8/layout/hList1"/>
    <dgm:cxn modelId="{50791087-F7D3-4468-B55E-E75FB647EF4C}" type="presParOf" srcId="{DCFC938A-1D48-490C-A778-627609E128E6}" destId="{3A295539-393C-4AF7-BB17-67929D7CAF4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386C34-07C4-4A9B-AFA7-1CE7B83834AF}" type="doc">
      <dgm:prSet loTypeId="urn:microsoft.com/office/officeart/2005/8/layout/process3" loCatId="process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DE732E9-BA5E-429A-8D8D-422441DCB5F1}">
      <dgm:prSet phldrT="[Text]"/>
      <dgm:spPr/>
      <dgm:t>
        <a:bodyPr/>
        <a:lstStyle/>
        <a:p>
          <a:r>
            <a:rPr lang="en-US" b="1" dirty="0"/>
            <a:t>PI &amp; GSS</a:t>
          </a:r>
        </a:p>
      </dgm:t>
    </dgm:pt>
    <dgm:pt modelId="{008B8044-C55F-4262-9013-5D296CF71AD2}" type="parTrans" cxnId="{DF3B80DF-2826-475D-9FF4-5003265F09A1}">
      <dgm:prSet/>
      <dgm:spPr/>
      <dgm:t>
        <a:bodyPr/>
        <a:lstStyle/>
        <a:p>
          <a:endParaRPr lang="en-US"/>
        </a:p>
      </dgm:t>
    </dgm:pt>
    <dgm:pt modelId="{C97C01F2-9D87-4C08-922B-6FB2A48EBCED}" type="sibTrans" cxnId="{DF3B80DF-2826-475D-9FF4-5003265F09A1}">
      <dgm:prSet/>
      <dgm:spPr/>
      <dgm:t>
        <a:bodyPr/>
        <a:lstStyle/>
        <a:p>
          <a:endParaRPr lang="en-US"/>
        </a:p>
      </dgm:t>
    </dgm:pt>
    <dgm:pt modelId="{1EAF115A-30BF-4015-9F3A-69D3AB9BF64F}">
      <dgm:prSet phldrT="[Text]"/>
      <dgm:spPr/>
      <dgm:t>
        <a:bodyPr/>
        <a:lstStyle/>
        <a:p>
          <a:r>
            <a:rPr lang="en-US" dirty="0"/>
            <a:t>May discuss aspects of the project contract with counterpart where appropriate, with the  understanding official review and approval is done by OSPR and DOR</a:t>
          </a:r>
        </a:p>
      </dgm:t>
    </dgm:pt>
    <dgm:pt modelId="{40A3F892-A3F6-42F0-8EC9-A64D40A52A86}" type="parTrans" cxnId="{F9E1477B-9B1B-4F44-AC89-4C0A81C6D80C}">
      <dgm:prSet/>
      <dgm:spPr/>
      <dgm:t>
        <a:bodyPr/>
        <a:lstStyle/>
        <a:p>
          <a:endParaRPr lang="en-US"/>
        </a:p>
      </dgm:t>
    </dgm:pt>
    <dgm:pt modelId="{086B09A8-B4B5-4130-ACF8-2D55EF3D2097}" type="sibTrans" cxnId="{F9E1477B-9B1B-4F44-AC89-4C0A81C6D80C}">
      <dgm:prSet/>
      <dgm:spPr/>
      <dgm:t>
        <a:bodyPr/>
        <a:lstStyle/>
        <a:p>
          <a:endParaRPr lang="en-US"/>
        </a:p>
      </dgm:t>
    </dgm:pt>
    <dgm:pt modelId="{CBBC6AD4-265E-437F-8008-EC156F459F25}">
      <dgm:prSet phldrT="[Text]"/>
      <dgm:spPr/>
      <dgm:t>
        <a:bodyPr/>
        <a:lstStyle/>
        <a:p>
          <a:r>
            <a:rPr lang="en-US" b="1" dirty="0"/>
            <a:t>OSPR</a:t>
          </a:r>
        </a:p>
      </dgm:t>
    </dgm:pt>
    <dgm:pt modelId="{294693DF-2844-49D2-9B6F-BC19D827BACE}" type="parTrans" cxnId="{E77F53CA-A5BB-4614-922D-BF9F3F13E1AE}">
      <dgm:prSet/>
      <dgm:spPr/>
      <dgm:t>
        <a:bodyPr/>
        <a:lstStyle/>
        <a:p>
          <a:endParaRPr lang="en-US"/>
        </a:p>
      </dgm:t>
    </dgm:pt>
    <dgm:pt modelId="{564C4E88-6B64-46F6-AD50-BF14174AFB79}" type="sibTrans" cxnId="{E77F53CA-A5BB-4614-922D-BF9F3F13E1AE}">
      <dgm:prSet/>
      <dgm:spPr/>
      <dgm:t>
        <a:bodyPr/>
        <a:lstStyle/>
        <a:p>
          <a:endParaRPr lang="en-US"/>
        </a:p>
      </dgm:t>
    </dgm:pt>
    <dgm:pt modelId="{FBD36C60-6827-4631-94B7-6EDC80172B18}">
      <dgm:prSet phldrT="[Text]"/>
      <dgm:spPr/>
      <dgm:t>
        <a:bodyPr/>
        <a:lstStyle/>
        <a:p>
          <a:r>
            <a:rPr lang="en-US" dirty="0"/>
            <a:t>Negotiates content and language of Terms &amp; Conditions of contract on behalf of the university</a:t>
          </a:r>
        </a:p>
      </dgm:t>
    </dgm:pt>
    <dgm:pt modelId="{C2A316F3-4A2F-4BA6-8961-C2A387A1243B}" type="parTrans" cxnId="{C61CEDE5-4562-4051-8465-23C1941D7714}">
      <dgm:prSet/>
      <dgm:spPr/>
      <dgm:t>
        <a:bodyPr/>
        <a:lstStyle/>
        <a:p>
          <a:endParaRPr lang="en-US"/>
        </a:p>
      </dgm:t>
    </dgm:pt>
    <dgm:pt modelId="{926BCBFB-C2A9-4390-A008-3D0C6101593C}" type="sibTrans" cxnId="{C61CEDE5-4562-4051-8465-23C1941D7714}">
      <dgm:prSet/>
      <dgm:spPr/>
      <dgm:t>
        <a:bodyPr/>
        <a:lstStyle/>
        <a:p>
          <a:endParaRPr lang="en-US"/>
        </a:p>
      </dgm:t>
    </dgm:pt>
    <dgm:pt modelId="{76F563EA-C2A0-455D-AEF5-D8F796964EC8}">
      <dgm:prSet phldrT="[Text]"/>
      <dgm:spPr/>
      <dgm:t>
        <a:bodyPr/>
        <a:lstStyle/>
        <a:p>
          <a:r>
            <a:rPr lang="en-US" b="1" dirty="0"/>
            <a:t>Dean of Research</a:t>
          </a:r>
        </a:p>
      </dgm:t>
    </dgm:pt>
    <dgm:pt modelId="{E38C6F98-E116-4D8A-9297-45261B1FD1CC}" type="parTrans" cxnId="{DA6E5DEB-61D5-4179-AC63-A6A3B161048D}">
      <dgm:prSet/>
      <dgm:spPr/>
      <dgm:t>
        <a:bodyPr/>
        <a:lstStyle/>
        <a:p>
          <a:endParaRPr lang="en-US"/>
        </a:p>
      </dgm:t>
    </dgm:pt>
    <dgm:pt modelId="{6348C831-02AB-4256-BF0D-D8200AE3138B}" type="sibTrans" cxnId="{DA6E5DEB-61D5-4179-AC63-A6A3B161048D}">
      <dgm:prSet/>
      <dgm:spPr/>
      <dgm:t>
        <a:bodyPr/>
        <a:lstStyle/>
        <a:p>
          <a:endParaRPr lang="en-US"/>
        </a:p>
      </dgm:t>
    </dgm:pt>
    <dgm:pt modelId="{8C994EF4-6E25-4266-8C4A-01F3328537AB}">
      <dgm:prSet phldrT="[Text]"/>
      <dgm:spPr/>
      <dgm:t>
        <a:bodyPr/>
        <a:lstStyle/>
        <a:p>
          <a:r>
            <a:rPr lang="en-US" dirty="0"/>
            <a:t> Gives final approval and executes contract on behalf of the university.</a:t>
          </a:r>
        </a:p>
      </dgm:t>
    </dgm:pt>
    <dgm:pt modelId="{43D34D63-49A3-4E41-86F6-58343E8DBCD7}" type="parTrans" cxnId="{1ED3B7A1-F6E2-4134-BD30-1A233AA7C9BB}">
      <dgm:prSet/>
      <dgm:spPr/>
      <dgm:t>
        <a:bodyPr/>
        <a:lstStyle/>
        <a:p>
          <a:endParaRPr lang="en-US"/>
        </a:p>
      </dgm:t>
    </dgm:pt>
    <dgm:pt modelId="{B8E72AF1-D2ED-4808-9914-3D159DF1040E}" type="sibTrans" cxnId="{1ED3B7A1-F6E2-4134-BD30-1A233AA7C9BB}">
      <dgm:prSet/>
      <dgm:spPr/>
      <dgm:t>
        <a:bodyPr/>
        <a:lstStyle/>
        <a:p>
          <a:endParaRPr lang="en-US"/>
        </a:p>
      </dgm:t>
    </dgm:pt>
    <dgm:pt modelId="{435D6995-3B3E-4DE1-9FD8-8C3F3A4855F3}">
      <dgm:prSet phldrT="[Text]"/>
      <dgm:spPr/>
      <dgm:t>
        <a:bodyPr/>
        <a:lstStyle/>
        <a:p>
          <a:r>
            <a:rPr lang="en-US" dirty="0"/>
            <a:t>Requests GC review when necessary</a:t>
          </a:r>
        </a:p>
      </dgm:t>
    </dgm:pt>
    <dgm:pt modelId="{AACF492A-16A1-4DF7-BCCF-7158BEAE439A}" type="parTrans" cxnId="{45235780-38B3-4144-9B38-B6AB125534FB}">
      <dgm:prSet/>
      <dgm:spPr/>
      <dgm:t>
        <a:bodyPr/>
        <a:lstStyle/>
        <a:p>
          <a:endParaRPr lang="en-US"/>
        </a:p>
      </dgm:t>
    </dgm:pt>
    <dgm:pt modelId="{23F6ECC8-84EB-43A7-A690-F0DC552A33C8}" type="sibTrans" cxnId="{45235780-38B3-4144-9B38-B6AB125534FB}">
      <dgm:prSet/>
      <dgm:spPr/>
      <dgm:t>
        <a:bodyPr/>
        <a:lstStyle/>
        <a:p>
          <a:endParaRPr lang="en-US"/>
        </a:p>
      </dgm:t>
    </dgm:pt>
    <dgm:pt modelId="{C71266F4-6C06-4E5D-B86C-E62DA59F2E39}" type="pres">
      <dgm:prSet presAssocID="{33386C34-07C4-4A9B-AFA7-1CE7B83834AF}" presName="linearFlow" presStyleCnt="0">
        <dgm:presLayoutVars>
          <dgm:dir/>
          <dgm:animLvl val="lvl"/>
          <dgm:resizeHandles val="exact"/>
        </dgm:presLayoutVars>
      </dgm:prSet>
      <dgm:spPr/>
    </dgm:pt>
    <dgm:pt modelId="{31FB7894-EBDC-4BC4-BDEA-0F532ABCD7DA}" type="pres">
      <dgm:prSet presAssocID="{9DE732E9-BA5E-429A-8D8D-422441DCB5F1}" presName="composite" presStyleCnt="0"/>
      <dgm:spPr/>
    </dgm:pt>
    <dgm:pt modelId="{B4F4C3E4-2BEA-4EA7-BC02-D2849FEC5337}" type="pres">
      <dgm:prSet presAssocID="{9DE732E9-BA5E-429A-8D8D-422441DCB5F1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DDF78A2-448F-4F97-8A44-203B6D82A267}" type="pres">
      <dgm:prSet presAssocID="{9DE732E9-BA5E-429A-8D8D-422441DCB5F1}" presName="parSh" presStyleLbl="node1" presStyleIdx="0" presStyleCnt="3"/>
      <dgm:spPr/>
    </dgm:pt>
    <dgm:pt modelId="{D490A572-0038-4F0F-8753-DEE1CEB5394A}" type="pres">
      <dgm:prSet presAssocID="{9DE732E9-BA5E-429A-8D8D-422441DCB5F1}" presName="desTx" presStyleLbl="fgAcc1" presStyleIdx="0" presStyleCnt="3">
        <dgm:presLayoutVars>
          <dgm:bulletEnabled val="1"/>
        </dgm:presLayoutVars>
      </dgm:prSet>
      <dgm:spPr/>
    </dgm:pt>
    <dgm:pt modelId="{6694DD01-F976-4928-94FC-2C6471EC28FF}" type="pres">
      <dgm:prSet presAssocID="{C97C01F2-9D87-4C08-922B-6FB2A48EBCED}" presName="sibTrans" presStyleLbl="sibTrans2D1" presStyleIdx="0" presStyleCnt="2"/>
      <dgm:spPr/>
    </dgm:pt>
    <dgm:pt modelId="{32750E50-C0F7-45AD-87C8-E4C4C121CBDF}" type="pres">
      <dgm:prSet presAssocID="{C97C01F2-9D87-4C08-922B-6FB2A48EBCED}" presName="connTx" presStyleLbl="sibTrans2D1" presStyleIdx="0" presStyleCnt="2"/>
      <dgm:spPr/>
    </dgm:pt>
    <dgm:pt modelId="{FCDC30B7-214D-4080-B308-0425F5297841}" type="pres">
      <dgm:prSet presAssocID="{CBBC6AD4-265E-437F-8008-EC156F459F25}" presName="composite" presStyleCnt="0"/>
      <dgm:spPr/>
    </dgm:pt>
    <dgm:pt modelId="{60F8EB62-E01C-447F-B14B-F20653E71708}" type="pres">
      <dgm:prSet presAssocID="{CBBC6AD4-265E-437F-8008-EC156F459F25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8C2AA8F-5BAE-4547-A254-31818DAD7411}" type="pres">
      <dgm:prSet presAssocID="{CBBC6AD4-265E-437F-8008-EC156F459F25}" presName="parSh" presStyleLbl="node1" presStyleIdx="1" presStyleCnt="3"/>
      <dgm:spPr/>
    </dgm:pt>
    <dgm:pt modelId="{62E679A7-DF0B-4427-970D-29B9DB9C1D56}" type="pres">
      <dgm:prSet presAssocID="{CBBC6AD4-265E-437F-8008-EC156F459F25}" presName="desTx" presStyleLbl="fgAcc1" presStyleIdx="1" presStyleCnt="3">
        <dgm:presLayoutVars>
          <dgm:bulletEnabled val="1"/>
        </dgm:presLayoutVars>
      </dgm:prSet>
      <dgm:spPr/>
    </dgm:pt>
    <dgm:pt modelId="{1C32F480-FDFA-44F0-8111-B199EEA6D3B5}" type="pres">
      <dgm:prSet presAssocID="{564C4E88-6B64-46F6-AD50-BF14174AFB79}" presName="sibTrans" presStyleLbl="sibTrans2D1" presStyleIdx="1" presStyleCnt="2"/>
      <dgm:spPr/>
    </dgm:pt>
    <dgm:pt modelId="{9EB677DC-DE43-4D30-94A1-86C857525CF3}" type="pres">
      <dgm:prSet presAssocID="{564C4E88-6B64-46F6-AD50-BF14174AFB79}" presName="connTx" presStyleLbl="sibTrans2D1" presStyleIdx="1" presStyleCnt="2"/>
      <dgm:spPr/>
    </dgm:pt>
    <dgm:pt modelId="{6E398688-941D-49B2-9A21-9F8C654F8E24}" type="pres">
      <dgm:prSet presAssocID="{76F563EA-C2A0-455D-AEF5-D8F796964EC8}" presName="composite" presStyleCnt="0"/>
      <dgm:spPr/>
    </dgm:pt>
    <dgm:pt modelId="{F1028554-2C0F-4307-A155-CC72863297CF}" type="pres">
      <dgm:prSet presAssocID="{76F563EA-C2A0-455D-AEF5-D8F796964EC8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7FD88457-8264-441C-9266-96DF5F9E592A}" type="pres">
      <dgm:prSet presAssocID="{76F563EA-C2A0-455D-AEF5-D8F796964EC8}" presName="parSh" presStyleLbl="node1" presStyleIdx="2" presStyleCnt="3"/>
      <dgm:spPr/>
    </dgm:pt>
    <dgm:pt modelId="{8F93385B-D503-499D-97D2-F38DE39A4074}" type="pres">
      <dgm:prSet presAssocID="{76F563EA-C2A0-455D-AEF5-D8F796964EC8}" presName="desTx" presStyleLbl="fgAcc1" presStyleIdx="2" presStyleCnt="3">
        <dgm:presLayoutVars>
          <dgm:bulletEnabled val="1"/>
        </dgm:presLayoutVars>
      </dgm:prSet>
      <dgm:spPr/>
    </dgm:pt>
  </dgm:ptLst>
  <dgm:cxnLst>
    <dgm:cxn modelId="{03C09C0F-892C-4206-B3BE-35DA9D4F5103}" type="presOf" srcId="{8C994EF4-6E25-4266-8C4A-01F3328537AB}" destId="{8F93385B-D503-499D-97D2-F38DE39A4074}" srcOrd="0" destOrd="0" presId="urn:microsoft.com/office/officeart/2005/8/layout/process3"/>
    <dgm:cxn modelId="{B6B82E11-73C2-48BF-8CCA-D4321F4AE9DC}" type="presOf" srcId="{9DE732E9-BA5E-429A-8D8D-422441DCB5F1}" destId="{B4F4C3E4-2BEA-4EA7-BC02-D2849FEC5337}" srcOrd="0" destOrd="0" presId="urn:microsoft.com/office/officeart/2005/8/layout/process3"/>
    <dgm:cxn modelId="{13BC7225-A17D-4629-B82C-C1ABD5C20468}" type="presOf" srcId="{435D6995-3B3E-4DE1-9FD8-8C3F3A4855F3}" destId="{62E679A7-DF0B-4427-970D-29B9DB9C1D56}" srcOrd="0" destOrd="1" presId="urn:microsoft.com/office/officeart/2005/8/layout/process3"/>
    <dgm:cxn modelId="{58CE3C61-FFC3-473F-A3F7-75743898FD5E}" type="presOf" srcId="{CBBC6AD4-265E-437F-8008-EC156F459F25}" destId="{60F8EB62-E01C-447F-B14B-F20653E71708}" srcOrd="0" destOrd="0" presId="urn:microsoft.com/office/officeart/2005/8/layout/process3"/>
    <dgm:cxn modelId="{5A433973-CB87-423B-9F85-2D5B9C877284}" type="presOf" srcId="{76F563EA-C2A0-455D-AEF5-D8F796964EC8}" destId="{7FD88457-8264-441C-9266-96DF5F9E592A}" srcOrd="1" destOrd="0" presId="urn:microsoft.com/office/officeart/2005/8/layout/process3"/>
    <dgm:cxn modelId="{F9E1477B-9B1B-4F44-AC89-4C0A81C6D80C}" srcId="{9DE732E9-BA5E-429A-8D8D-422441DCB5F1}" destId="{1EAF115A-30BF-4015-9F3A-69D3AB9BF64F}" srcOrd="0" destOrd="0" parTransId="{40A3F892-A3F6-42F0-8EC9-A64D40A52A86}" sibTransId="{086B09A8-B4B5-4130-ACF8-2D55EF3D2097}"/>
    <dgm:cxn modelId="{45235780-38B3-4144-9B38-B6AB125534FB}" srcId="{CBBC6AD4-265E-437F-8008-EC156F459F25}" destId="{435D6995-3B3E-4DE1-9FD8-8C3F3A4855F3}" srcOrd="1" destOrd="0" parTransId="{AACF492A-16A1-4DF7-BCCF-7158BEAE439A}" sibTransId="{23F6ECC8-84EB-43A7-A690-F0DC552A33C8}"/>
    <dgm:cxn modelId="{636EFE84-542D-4DC1-957F-48CA32C3CC6E}" type="presOf" srcId="{FBD36C60-6827-4631-94B7-6EDC80172B18}" destId="{62E679A7-DF0B-4427-970D-29B9DB9C1D56}" srcOrd="0" destOrd="0" presId="urn:microsoft.com/office/officeart/2005/8/layout/process3"/>
    <dgm:cxn modelId="{95795286-D84F-4749-916C-1A0DC35B6DA4}" type="presOf" srcId="{1EAF115A-30BF-4015-9F3A-69D3AB9BF64F}" destId="{D490A572-0038-4F0F-8753-DEE1CEB5394A}" srcOrd="0" destOrd="0" presId="urn:microsoft.com/office/officeart/2005/8/layout/process3"/>
    <dgm:cxn modelId="{4DE34888-9BCA-4119-ADA0-8CAAAD6EF290}" type="presOf" srcId="{9DE732E9-BA5E-429A-8D8D-422441DCB5F1}" destId="{5DDF78A2-448F-4F97-8A44-203B6D82A267}" srcOrd="1" destOrd="0" presId="urn:microsoft.com/office/officeart/2005/8/layout/process3"/>
    <dgm:cxn modelId="{1ED3B7A1-F6E2-4134-BD30-1A233AA7C9BB}" srcId="{76F563EA-C2A0-455D-AEF5-D8F796964EC8}" destId="{8C994EF4-6E25-4266-8C4A-01F3328537AB}" srcOrd="0" destOrd="0" parTransId="{43D34D63-49A3-4E41-86F6-58343E8DBCD7}" sibTransId="{B8E72AF1-D2ED-4808-9914-3D159DF1040E}"/>
    <dgm:cxn modelId="{0E4EB1B0-E364-4519-81E6-481CDD9D3A7C}" type="presOf" srcId="{CBBC6AD4-265E-437F-8008-EC156F459F25}" destId="{98C2AA8F-5BAE-4547-A254-31818DAD7411}" srcOrd="1" destOrd="0" presId="urn:microsoft.com/office/officeart/2005/8/layout/process3"/>
    <dgm:cxn modelId="{7D2788B8-5684-4F10-ADDC-4FFD907BCA65}" type="presOf" srcId="{C97C01F2-9D87-4C08-922B-6FB2A48EBCED}" destId="{6694DD01-F976-4928-94FC-2C6471EC28FF}" srcOrd="0" destOrd="0" presId="urn:microsoft.com/office/officeart/2005/8/layout/process3"/>
    <dgm:cxn modelId="{E77F53CA-A5BB-4614-922D-BF9F3F13E1AE}" srcId="{33386C34-07C4-4A9B-AFA7-1CE7B83834AF}" destId="{CBBC6AD4-265E-437F-8008-EC156F459F25}" srcOrd="1" destOrd="0" parTransId="{294693DF-2844-49D2-9B6F-BC19D827BACE}" sibTransId="{564C4E88-6B64-46F6-AD50-BF14174AFB79}"/>
    <dgm:cxn modelId="{5009BCCF-3FA6-49BA-9C24-8A561EDD38A1}" type="presOf" srcId="{564C4E88-6B64-46F6-AD50-BF14174AFB79}" destId="{9EB677DC-DE43-4D30-94A1-86C857525CF3}" srcOrd="1" destOrd="0" presId="urn:microsoft.com/office/officeart/2005/8/layout/process3"/>
    <dgm:cxn modelId="{C96AB2D2-4ED3-4A77-80CF-F001E03FB1F9}" type="presOf" srcId="{76F563EA-C2A0-455D-AEF5-D8F796964EC8}" destId="{F1028554-2C0F-4307-A155-CC72863297CF}" srcOrd="0" destOrd="0" presId="urn:microsoft.com/office/officeart/2005/8/layout/process3"/>
    <dgm:cxn modelId="{DF3B80DF-2826-475D-9FF4-5003265F09A1}" srcId="{33386C34-07C4-4A9B-AFA7-1CE7B83834AF}" destId="{9DE732E9-BA5E-429A-8D8D-422441DCB5F1}" srcOrd="0" destOrd="0" parTransId="{008B8044-C55F-4262-9013-5D296CF71AD2}" sibTransId="{C97C01F2-9D87-4C08-922B-6FB2A48EBCED}"/>
    <dgm:cxn modelId="{C61CEDE5-4562-4051-8465-23C1941D7714}" srcId="{CBBC6AD4-265E-437F-8008-EC156F459F25}" destId="{FBD36C60-6827-4631-94B7-6EDC80172B18}" srcOrd="0" destOrd="0" parTransId="{C2A316F3-4A2F-4BA6-8961-C2A387A1243B}" sibTransId="{926BCBFB-C2A9-4390-A008-3D0C6101593C}"/>
    <dgm:cxn modelId="{DA6E5DEB-61D5-4179-AC63-A6A3B161048D}" srcId="{33386C34-07C4-4A9B-AFA7-1CE7B83834AF}" destId="{76F563EA-C2A0-455D-AEF5-D8F796964EC8}" srcOrd="2" destOrd="0" parTransId="{E38C6F98-E116-4D8A-9297-45261B1FD1CC}" sibTransId="{6348C831-02AB-4256-BF0D-D8200AE3138B}"/>
    <dgm:cxn modelId="{8DA69EED-0572-455A-A9F3-D5D6DA3BE32A}" type="presOf" srcId="{33386C34-07C4-4A9B-AFA7-1CE7B83834AF}" destId="{C71266F4-6C06-4E5D-B86C-E62DA59F2E39}" srcOrd="0" destOrd="0" presId="urn:microsoft.com/office/officeart/2005/8/layout/process3"/>
    <dgm:cxn modelId="{7B71D4EE-A185-42EE-9706-D5E4DDFF3CD6}" type="presOf" srcId="{564C4E88-6B64-46F6-AD50-BF14174AFB79}" destId="{1C32F480-FDFA-44F0-8111-B199EEA6D3B5}" srcOrd="0" destOrd="0" presId="urn:microsoft.com/office/officeart/2005/8/layout/process3"/>
    <dgm:cxn modelId="{3B707AF1-AF8A-4FF5-86B5-C55DEDC0A297}" type="presOf" srcId="{C97C01F2-9D87-4C08-922B-6FB2A48EBCED}" destId="{32750E50-C0F7-45AD-87C8-E4C4C121CBDF}" srcOrd="1" destOrd="0" presId="urn:microsoft.com/office/officeart/2005/8/layout/process3"/>
    <dgm:cxn modelId="{475F1102-EDFF-4207-B157-6FB7EDC0D2B0}" type="presParOf" srcId="{C71266F4-6C06-4E5D-B86C-E62DA59F2E39}" destId="{31FB7894-EBDC-4BC4-BDEA-0F532ABCD7DA}" srcOrd="0" destOrd="0" presId="urn:microsoft.com/office/officeart/2005/8/layout/process3"/>
    <dgm:cxn modelId="{64A4AC89-2EBF-4BC4-8510-5A174A141E7D}" type="presParOf" srcId="{31FB7894-EBDC-4BC4-BDEA-0F532ABCD7DA}" destId="{B4F4C3E4-2BEA-4EA7-BC02-D2849FEC5337}" srcOrd="0" destOrd="0" presId="urn:microsoft.com/office/officeart/2005/8/layout/process3"/>
    <dgm:cxn modelId="{B736DAE2-E335-4CC1-BB50-4388935AB454}" type="presParOf" srcId="{31FB7894-EBDC-4BC4-BDEA-0F532ABCD7DA}" destId="{5DDF78A2-448F-4F97-8A44-203B6D82A267}" srcOrd="1" destOrd="0" presId="urn:microsoft.com/office/officeart/2005/8/layout/process3"/>
    <dgm:cxn modelId="{A4ACA24E-4AB7-43AC-80BA-17032EEAE974}" type="presParOf" srcId="{31FB7894-EBDC-4BC4-BDEA-0F532ABCD7DA}" destId="{D490A572-0038-4F0F-8753-DEE1CEB5394A}" srcOrd="2" destOrd="0" presId="urn:microsoft.com/office/officeart/2005/8/layout/process3"/>
    <dgm:cxn modelId="{4A57FFE2-BB7B-4D37-8FE2-5C433EE405F9}" type="presParOf" srcId="{C71266F4-6C06-4E5D-B86C-E62DA59F2E39}" destId="{6694DD01-F976-4928-94FC-2C6471EC28FF}" srcOrd="1" destOrd="0" presId="urn:microsoft.com/office/officeart/2005/8/layout/process3"/>
    <dgm:cxn modelId="{32F7EEE6-1A85-4167-B5BB-4873ED0C0666}" type="presParOf" srcId="{6694DD01-F976-4928-94FC-2C6471EC28FF}" destId="{32750E50-C0F7-45AD-87C8-E4C4C121CBDF}" srcOrd="0" destOrd="0" presId="urn:microsoft.com/office/officeart/2005/8/layout/process3"/>
    <dgm:cxn modelId="{2CCB1E95-C0D9-44B9-B16A-207493268010}" type="presParOf" srcId="{C71266F4-6C06-4E5D-B86C-E62DA59F2E39}" destId="{FCDC30B7-214D-4080-B308-0425F5297841}" srcOrd="2" destOrd="0" presId="urn:microsoft.com/office/officeart/2005/8/layout/process3"/>
    <dgm:cxn modelId="{5D5C4236-5EBD-4230-8F23-1A251BA0D350}" type="presParOf" srcId="{FCDC30B7-214D-4080-B308-0425F5297841}" destId="{60F8EB62-E01C-447F-B14B-F20653E71708}" srcOrd="0" destOrd="0" presId="urn:microsoft.com/office/officeart/2005/8/layout/process3"/>
    <dgm:cxn modelId="{91BC2C79-3691-4168-8D30-4EF79744523B}" type="presParOf" srcId="{FCDC30B7-214D-4080-B308-0425F5297841}" destId="{98C2AA8F-5BAE-4547-A254-31818DAD7411}" srcOrd="1" destOrd="0" presId="urn:microsoft.com/office/officeart/2005/8/layout/process3"/>
    <dgm:cxn modelId="{2F123E98-7C35-4888-B9F0-0E4C9306487F}" type="presParOf" srcId="{FCDC30B7-214D-4080-B308-0425F5297841}" destId="{62E679A7-DF0B-4427-970D-29B9DB9C1D56}" srcOrd="2" destOrd="0" presId="urn:microsoft.com/office/officeart/2005/8/layout/process3"/>
    <dgm:cxn modelId="{438E7ED3-270E-422F-B00B-79A3FDB808F9}" type="presParOf" srcId="{C71266F4-6C06-4E5D-B86C-E62DA59F2E39}" destId="{1C32F480-FDFA-44F0-8111-B199EEA6D3B5}" srcOrd="3" destOrd="0" presId="urn:microsoft.com/office/officeart/2005/8/layout/process3"/>
    <dgm:cxn modelId="{93A7C184-D855-4BEC-9C3A-4AB606D4B4FE}" type="presParOf" srcId="{1C32F480-FDFA-44F0-8111-B199EEA6D3B5}" destId="{9EB677DC-DE43-4D30-94A1-86C857525CF3}" srcOrd="0" destOrd="0" presId="urn:microsoft.com/office/officeart/2005/8/layout/process3"/>
    <dgm:cxn modelId="{288FF92C-5817-4799-AF14-25C96030B3A7}" type="presParOf" srcId="{C71266F4-6C06-4E5D-B86C-E62DA59F2E39}" destId="{6E398688-941D-49B2-9A21-9F8C654F8E24}" srcOrd="4" destOrd="0" presId="urn:microsoft.com/office/officeart/2005/8/layout/process3"/>
    <dgm:cxn modelId="{77FA3610-9935-4EE9-821D-85DAB97FD490}" type="presParOf" srcId="{6E398688-941D-49B2-9A21-9F8C654F8E24}" destId="{F1028554-2C0F-4307-A155-CC72863297CF}" srcOrd="0" destOrd="0" presId="urn:microsoft.com/office/officeart/2005/8/layout/process3"/>
    <dgm:cxn modelId="{6D587376-FC19-4CF0-831C-D9FBB50B801E}" type="presParOf" srcId="{6E398688-941D-49B2-9A21-9F8C654F8E24}" destId="{7FD88457-8264-441C-9266-96DF5F9E592A}" srcOrd="1" destOrd="0" presId="urn:microsoft.com/office/officeart/2005/8/layout/process3"/>
    <dgm:cxn modelId="{06473E42-B907-4590-8EC3-82ED5B724B5B}" type="presParOf" srcId="{6E398688-941D-49B2-9A21-9F8C654F8E24}" destId="{8F93385B-D503-499D-97D2-F38DE39A4074}" srcOrd="2" destOrd="0" presId="urn:microsoft.com/office/officeart/2005/8/layout/process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71EEEE-0FCC-4919-B4B9-19CBAB342E48}">
      <dsp:nvSpPr>
        <dsp:cNvPr id="0" name=""/>
        <dsp:cNvSpPr/>
      </dsp:nvSpPr>
      <dsp:spPr>
        <a:xfrm>
          <a:off x="3506018" y="1793"/>
          <a:ext cx="1217562" cy="791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u="sng" kern="1200">
              <a:latin typeface="Calibri"/>
              <a:ea typeface="+mn-ea"/>
              <a:cs typeface="+mn-cs"/>
            </a:rPr>
            <a:t>Solicit or Develop</a:t>
          </a:r>
          <a:endParaRPr lang="en-US" sz="1300" u="sng" kern="1200" dirty="0">
            <a:latin typeface="Calibri"/>
            <a:ea typeface="+mn-ea"/>
            <a:cs typeface="+mn-cs"/>
          </a:endParaRPr>
        </a:p>
      </dsp:txBody>
      <dsp:txXfrm>
        <a:off x="3544652" y="40427"/>
        <a:ext cx="1140294" cy="714147"/>
      </dsp:txXfrm>
    </dsp:sp>
    <dsp:sp modelId="{3A4C1A8A-C14D-49F6-93C0-F5FAB4CD2BBE}">
      <dsp:nvSpPr>
        <dsp:cNvPr id="0" name=""/>
        <dsp:cNvSpPr/>
      </dsp:nvSpPr>
      <dsp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2482052" y="104839"/>
              </a:moveTo>
              <a:arcTo wR="1865480" hR="1865480" stAng="17358008" swAng="15023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4B30C4-D70A-4E66-B2F7-A4BD5A1DEA60}">
      <dsp:nvSpPr>
        <dsp:cNvPr id="0" name=""/>
        <dsp:cNvSpPr/>
      </dsp:nvSpPr>
      <dsp:spPr>
        <a:xfrm>
          <a:off x="5121571" y="934533"/>
          <a:ext cx="1217562" cy="791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u="sng" kern="1200">
              <a:latin typeface="Calibri"/>
              <a:ea typeface="+mn-ea"/>
              <a:cs typeface="+mn-cs"/>
            </a:rPr>
            <a:t>Review</a:t>
          </a:r>
          <a:endParaRPr lang="en-US" sz="1300" u="sng" kern="1200" dirty="0">
            <a:latin typeface="Calibri"/>
            <a:ea typeface="+mn-ea"/>
            <a:cs typeface="+mn-cs"/>
          </a:endParaRPr>
        </a:p>
      </dsp:txBody>
      <dsp:txXfrm>
        <a:off x="5160205" y="973167"/>
        <a:ext cx="1140294" cy="714147"/>
      </dsp:txXfrm>
    </dsp:sp>
    <dsp:sp modelId="{66260E82-BCAD-472E-880C-6AE198D6A6D7}">
      <dsp:nvSpPr>
        <dsp:cNvPr id="0" name=""/>
        <dsp:cNvSpPr/>
      </dsp:nvSpPr>
      <dsp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3655051" y="1338742"/>
              </a:moveTo>
              <a:arcTo wR="1865480" hR="1865480" stAng="20615933" swAng="196813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F9DDC-DBBA-460B-8146-38B0AC7996AB}">
      <dsp:nvSpPr>
        <dsp:cNvPr id="0" name=""/>
        <dsp:cNvSpPr/>
      </dsp:nvSpPr>
      <dsp:spPr>
        <a:xfrm>
          <a:off x="5121571" y="2800013"/>
          <a:ext cx="1217562" cy="791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u="sng" kern="1200">
              <a:latin typeface="Calibri"/>
              <a:ea typeface="+mn-ea"/>
              <a:cs typeface="+mn-cs"/>
            </a:rPr>
            <a:t>Negotiate</a:t>
          </a:r>
          <a:endParaRPr lang="en-US" sz="1300" u="sng" kern="1200" dirty="0">
            <a:latin typeface="Calibri"/>
            <a:ea typeface="+mn-ea"/>
            <a:cs typeface="+mn-cs"/>
          </a:endParaRPr>
        </a:p>
      </dsp:txBody>
      <dsp:txXfrm>
        <a:off x="5160205" y="2838647"/>
        <a:ext cx="1140294" cy="714147"/>
      </dsp:txXfrm>
    </dsp:sp>
    <dsp:sp modelId="{47EC2D1E-C34D-4151-8F4C-39C51C290752}">
      <dsp:nvSpPr>
        <dsp:cNvPr id="0" name=""/>
        <dsp:cNvSpPr/>
      </dsp:nvSpPr>
      <dsp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3169266" y="3199706"/>
              </a:moveTo>
              <a:arcTo wR="1865480" hR="1865480" stAng="2739667" swAng="15023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F4334C-5138-4A92-9D75-67D7689220CB}">
      <dsp:nvSpPr>
        <dsp:cNvPr id="0" name=""/>
        <dsp:cNvSpPr/>
      </dsp:nvSpPr>
      <dsp:spPr>
        <a:xfrm>
          <a:off x="3506018" y="3732753"/>
          <a:ext cx="1217562" cy="791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u="sng" kern="1200">
              <a:latin typeface="Calibri"/>
              <a:ea typeface="+mn-ea"/>
              <a:cs typeface="+mn-cs"/>
            </a:rPr>
            <a:t>Facilitate Execution</a:t>
          </a:r>
          <a:endParaRPr lang="en-US" sz="1300" u="sng" kern="1200" dirty="0">
            <a:latin typeface="Calibri"/>
            <a:ea typeface="+mn-ea"/>
            <a:cs typeface="+mn-cs"/>
          </a:endParaRPr>
        </a:p>
      </dsp:txBody>
      <dsp:txXfrm>
        <a:off x="3544652" y="3771387"/>
        <a:ext cx="1140294" cy="714147"/>
      </dsp:txXfrm>
    </dsp:sp>
    <dsp:sp modelId="{8E2820A1-60E1-4514-B28D-CF874ECBC988}">
      <dsp:nvSpPr>
        <dsp:cNvPr id="0" name=""/>
        <dsp:cNvSpPr/>
      </dsp:nvSpPr>
      <dsp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1248907" y="3626120"/>
              </a:moveTo>
              <a:arcTo wR="1865480" hR="1865480" stAng="6558008" swAng="15023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35ED2-47DA-419C-ABD9-544671587B40}">
      <dsp:nvSpPr>
        <dsp:cNvPr id="0" name=""/>
        <dsp:cNvSpPr/>
      </dsp:nvSpPr>
      <dsp:spPr>
        <a:xfrm>
          <a:off x="1890465" y="2800013"/>
          <a:ext cx="1217562" cy="791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u="sng" kern="1200">
              <a:latin typeface="Calibri"/>
              <a:ea typeface="+mn-ea"/>
              <a:cs typeface="+mn-cs"/>
            </a:rPr>
            <a:t>Modify/Amend</a:t>
          </a:r>
          <a:endParaRPr lang="en-US" sz="1300" u="sng" kern="1200" dirty="0">
            <a:latin typeface="Calibri"/>
            <a:ea typeface="+mn-ea"/>
            <a:cs typeface="+mn-cs"/>
          </a:endParaRPr>
        </a:p>
      </dsp:txBody>
      <dsp:txXfrm>
        <a:off x="1929099" y="2838647"/>
        <a:ext cx="1140294" cy="714147"/>
      </dsp:txXfrm>
    </dsp:sp>
    <dsp:sp modelId="{16961E88-CEE4-4218-BE37-4C88DBBC4A77}">
      <dsp:nvSpPr>
        <dsp:cNvPr id="0" name=""/>
        <dsp:cNvSpPr/>
      </dsp:nvSpPr>
      <dsp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75909" y="2392217"/>
              </a:moveTo>
              <a:arcTo wR="1865480" hR="1865480" stAng="9815933" swAng="196813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FC9CDD-30F7-474F-8608-766B0AECD9C9}">
      <dsp:nvSpPr>
        <dsp:cNvPr id="0" name=""/>
        <dsp:cNvSpPr/>
      </dsp:nvSpPr>
      <dsp:spPr>
        <a:xfrm>
          <a:off x="1890465" y="934533"/>
          <a:ext cx="1217562" cy="791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u="sng" kern="1200">
              <a:latin typeface="Calibri"/>
              <a:ea typeface="+mn-ea"/>
              <a:cs typeface="+mn-cs"/>
            </a:rPr>
            <a:t>Facilitate Execution </a:t>
          </a:r>
          <a:endParaRPr lang="en-US" sz="1300" u="sng" kern="1200" dirty="0">
            <a:latin typeface="Calibri"/>
            <a:ea typeface="+mn-ea"/>
            <a:cs typeface="+mn-cs"/>
          </a:endParaRPr>
        </a:p>
      </dsp:txBody>
      <dsp:txXfrm>
        <a:off x="1929099" y="973167"/>
        <a:ext cx="1140294" cy="714147"/>
      </dsp:txXfrm>
    </dsp:sp>
    <dsp:sp modelId="{2A85F14B-AC32-478A-8F04-EDAE5B8855BA}">
      <dsp:nvSpPr>
        <dsp:cNvPr id="0" name=""/>
        <dsp:cNvSpPr/>
      </dsp:nvSpPr>
      <dsp:spPr>
        <a:xfrm>
          <a:off x="2249319" y="397501"/>
          <a:ext cx="3730960" cy="3730960"/>
        </a:xfrm>
        <a:custGeom>
          <a:avLst/>
          <a:gdLst/>
          <a:ahLst/>
          <a:cxnLst/>
          <a:rect l="0" t="0" r="0" b="0"/>
          <a:pathLst>
            <a:path>
              <a:moveTo>
                <a:pt x="561694" y="531254"/>
              </a:moveTo>
              <a:arcTo wR="1865480" hR="1865480" stAng="13539667" swAng="15023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196872-E00B-44E0-8CAE-68AF94193171}">
      <dsp:nvSpPr>
        <dsp:cNvPr id="0" name=""/>
        <dsp:cNvSpPr/>
      </dsp:nvSpPr>
      <dsp:spPr>
        <a:xfrm>
          <a:off x="2321" y="130054"/>
          <a:ext cx="2263545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alibri"/>
              <a:ea typeface="+mn-ea"/>
              <a:cs typeface="+mn-cs"/>
            </a:rPr>
            <a:t>OSPR*</a:t>
          </a:r>
        </a:p>
      </dsp:txBody>
      <dsp:txXfrm>
        <a:off x="2321" y="130054"/>
        <a:ext cx="2263545" cy="662400"/>
      </dsp:txXfrm>
    </dsp:sp>
    <dsp:sp modelId="{BD70261D-72F4-41BB-9765-FFC1E1047F54}">
      <dsp:nvSpPr>
        <dsp:cNvPr id="0" name=""/>
        <dsp:cNvSpPr/>
      </dsp:nvSpPr>
      <dsp:spPr>
        <a:xfrm>
          <a:off x="2321" y="792455"/>
          <a:ext cx="2263545" cy="32198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>
              <a:latin typeface="Calibri"/>
              <a:ea typeface="+mn-ea"/>
              <a:cs typeface="+mn-cs"/>
            </a:rPr>
            <a:t>Reviews contract in entirety to identify issues requiring negotiation or highlighting, or to approve for signature</a:t>
          </a:r>
        </a:p>
      </dsp:txBody>
      <dsp:txXfrm>
        <a:off x="2321" y="792455"/>
        <a:ext cx="2263545" cy="3219885"/>
      </dsp:txXfrm>
    </dsp:sp>
    <dsp:sp modelId="{B68D3C7B-9408-406D-8670-C5DC0E0F930B}">
      <dsp:nvSpPr>
        <dsp:cNvPr id="0" name=""/>
        <dsp:cNvSpPr/>
      </dsp:nvSpPr>
      <dsp:spPr>
        <a:xfrm>
          <a:off x="2582762" y="130054"/>
          <a:ext cx="2263545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alibri"/>
              <a:ea typeface="+mn-ea"/>
              <a:cs typeface="+mn-cs"/>
            </a:rPr>
            <a:t>PI</a:t>
          </a:r>
          <a:endParaRPr lang="en-US" sz="2300" kern="1200" dirty="0">
            <a:latin typeface="Calibri"/>
            <a:ea typeface="+mn-ea"/>
            <a:cs typeface="+mn-cs"/>
          </a:endParaRPr>
        </a:p>
      </dsp:txBody>
      <dsp:txXfrm>
        <a:off x="2582762" y="130054"/>
        <a:ext cx="2263545" cy="662400"/>
      </dsp:txXfrm>
    </dsp:sp>
    <dsp:sp modelId="{A1296D31-DD9E-458E-A45D-3925C42061FD}">
      <dsp:nvSpPr>
        <dsp:cNvPr id="0" name=""/>
        <dsp:cNvSpPr/>
      </dsp:nvSpPr>
      <dsp:spPr>
        <a:xfrm>
          <a:off x="2582762" y="792455"/>
          <a:ext cx="2263545" cy="32198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>
              <a:latin typeface="Calibri"/>
              <a:ea typeface="+mn-ea"/>
              <a:cs typeface="+mn-cs"/>
            </a:rPr>
            <a:t>Reviews entire contract and gets back to OSPR to discuss issues/ changes</a:t>
          </a:r>
        </a:p>
      </dsp:txBody>
      <dsp:txXfrm>
        <a:off x="2582762" y="792455"/>
        <a:ext cx="2263545" cy="3219885"/>
      </dsp:txXfrm>
    </dsp:sp>
    <dsp:sp modelId="{B14E1F53-37C3-4B24-A0BE-D6C6CAE5B1A9}">
      <dsp:nvSpPr>
        <dsp:cNvPr id="0" name=""/>
        <dsp:cNvSpPr/>
      </dsp:nvSpPr>
      <dsp:spPr>
        <a:xfrm>
          <a:off x="5163204" y="130054"/>
          <a:ext cx="2263545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Calibri"/>
              <a:ea typeface="+mn-ea"/>
              <a:cs typeface="+mn-cs"/>
            </a:rPr>
            <a:t>GSS</a:t>
          </a:r>
          <a:endParaRPr lang="en-US" sz="2300" kern="1200" dirty="0">
            <a:latin typeface="Calibri"/>
            <a:ea typeface="+mn-ea"/>
            <a:cs typeface="+mn-cs"/>
          </a:endParaRPr>
        </a:p>
      </dsp:txBody>
      <dsp:txXfrm>
        <a:off x="5163204" y="130054"/>
        <a:ext cx="2263545" cy="662400"/>
      </dsp:txXfrm>
    </dsp:sp>
    <dsp:sp modelId="{3A295539-393C-4AF7-BB17-67929D7CAF4C}">
      <dsp:nvSpPr>
        <dsp:cNvPr id="0" name=""/>
        <dsp:cNvSpPr/>
      </dsp:nvSpPr>
      <dsp:spPr>
        <a:xfrm>
          <a:off x="5163204" y="792455"/>
          <a:ext cx="2263545" cy="32198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>
              <a:latin typeface="Calibri"/>
              <a:ea typeface="+mn-ea"/>
              <a:cs typeface="+mn-cs"/>
            </a:rPr>
            <a:t>Reminds PI to review!</a:t>
          </a:r>
          <a:endParaRPr lang="en-US" sz="2300" kern="1200" dirty="0">
            <a:latin typeface="Calibri"/>
            <a:ea typeface="+mn-ea"/>
            <a:cs typeface="+mn-cs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>
              <a:latin typeface="Calibri"/>
              <a:ea typeface="+mn-ea"/>
              <a:cs typeface="+mn-cs"/>
            </a:rPr>
            <a:t>May review to  identify any issues</a:t>
          </a:r>
        </a:p>
      </dsp:txBody>
      <dsp:txXfrm>
        <a:off x="5163204" y="792455"/>
        <a:ext cx="2263545" cy="32198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DF78A2-448F-4F97-8A44-203B6D82A267}">
      <dsp:nvSpPr>
        <dsp:cNvPr id="0" name=""/>
        <dsp:cNvSpPr/>
      </dsp:nvSpPr>
      <dsp:spPr>
        <a:xfrm>
          <a:off x="3031" y="510999"/>
          <a:ext cx="1378565" cy="561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PI &amp; GSS</a:t>
          </a:r>
        </a:p>
      </dsp:txBody>
      <dsp:txXfrm>
        <a:off x="3031" y="510999"/>
        <a:ext cx="1378565" cy="374400"/>
      </dsp:txXfrm>
    </dsp:sp>
    <dsp:sp modelId="{D490A572-0038-4F0F-8753-DEE1CEB5394A}">
      <dsp:nvSpPr>
        <dsp:cNvPr id="0" name=""/>
        <dsp:cNvSpPr/>
      </dsp:nvSpPr>
      <dsp:spPr>
        <a:xfrm>
          <a:off x="285388" y="885400"/>
          <a:ext cx="1378565" cy="26676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May discuss aspects of the project contract with counterpart where appropriate, with the  understanding official review and approval is done by OSPR and DOR</a:t>
          </a:r>
        </a:p>
      </dsp:txBody>
      <dsp:txXfrm>
        <a:off x="325765" y="925777"/>
        <a:ext cx="1297811" cy="2586846"/>
      </dsp:txXfrm>
    </dsp:sp>
    <dsp:sp modelId="{6694DD01-F976-4928-94FC-2C6471EC28FF}">
      <dsp:nvSpPr>
        <dsp:cNvPr id="0" name=""/>
        <dsp:cNvSpPr/>
      </dsp:nvSpPr>
      <dsp:spPr>
        <a:xfrm>
          <a:off x="1590582" y="526588"/>
          <a:ext cx="443049" cy="3432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1590582" y="595232"/>
        <a:ext cx="340082" cy="205934"/>
      </dsp:txXfrm>
    </dsp:sp>
    <dsp:sp modelId="{98C2AA8F-5BAE-4547-A254-31818DAD7411}">
      <dsp:nvSpPr>
        <dsp:cNvPr id="0" name=""/>
        <dsp:cNvSpPr/>
      </dsp:nvSpPr>
      <dsp:spPr>
        <a:xfrm>
          <a:off x="2217539" y="510999"/>
          <a:ext cx="1378565" cy="561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OSPR</a:t>
          </a:r>
        </a:p>
      </dsp:txBody>
      <dsp:txXfrm>
        <a:off x="2217539" y="510999"/>
        <a:ext cx="1378565" cy="374400"/>
      </dsp:txXfrm>
    </dsp:sp>
    <dsp:sp modelId="{62E679A7-DF0B-4427-970D-29B9DB9C1D56}">
      <dsp:nvSpPr>
        <dsp:cNvPr id="0" name=""/>
        <dsp:cNvSpPr/>
      </dsp:nvSpPr>
      <dsp:spPr>
        <a:xfrm>
          <a:off x="2499895" y="885400"/>
          <a:ext cx="1378565" cy="26676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Negotiates content and language of Terms &amp; Conditions of contract on behalf of the university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Requests GC review when necessary</a:t>
          </a:r>
        </a:p>
      </dsp:txBody>
      <dsp:txXfrm>
        <a:off x="2540272" y="925777"/>
        <a:ext cx="1297811" cy="2586846"/>
      </dsp:txXfrm>
    </dsp:sp>
    <dsp:sp modelId="{1C32F480-FDFA-44F0-8111-B199EEA6D3B5}">
      <dsp:nvSpPr>
        <dsp:cNvPr id="0" name=""/>
        <dsp:cNvSpPr/>
      </dsp:nvSpPr>
      <dsp:spPr>
        <a:xfrm>
          <a:off x="3805089" y="526588"/>
          <a:ext cx="443049" cy="3432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3805089" y="595232"/>
        <a:ext cx="340082" cy="205934"/>
      </dsp:txXfrm>
    </dsp:sp>
    <dsp:sp modelId="{7FD88457-8264-441C-9266-96DF5F9E592A}">
      <dsp:nvSpPr>
        <dsp:cNvPr id="0" name=""/>
        <dsp:cNvSpPr/>
      </dsp:nvSpPr>
      <dsp:spPr>
        <a:xfrm>
          <a:off x="4432046" y="510999"/>
          <a:ext cx="1378565" cy="561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Dean of Research</a:t>
          </a:r>
        </a:p>
      </dsp:txBody>
      <dsp:txXfrm>
        <a:off x="4432046" y="510999"/>
        <a:ext cx="1378565" cy="374400"/>
      </dsp:txXfrm>
    </dsp:sp>
    <dsp:sp modelId="{8F93385B-D503-499D-97D2-F38DE39A4074}">
      <dsp:nvSpPr>
        <dsp:cNvPr id="0" name=""/>
        <dsp:cNvSpPr/>
      </dsp:nvSpPr>
      <dsp:spPr>
        <a:xfrm>
          <a:off x="4714402" y="885400"/>
          <a:ext cx="1378565" cy="26676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 Gives final approval and executes contract on behalf of the university.</a:t>
          </a:r>
        </a:p>
      </dsp:txBody>
      <dsp:txXfrm>
        <a:off x="4754779" y="925777"/>
        <a:ext cx="1297811" cy="2586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6513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6513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39F9F125-F86C-45CC-B902-1ABC1093D2A6}" type="datetimeFigureOut">
              <a:rPr lang="en-US" smtClean="0"/>
              <a:t>7/12/2023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71800" cy="46513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829676"/>
            <a:ext cx="2971800" cy="46513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F43B9BCD-F0A6-4F9B-84D5-F70AD843DE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590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B5F5AA00-B358-494B-976A-8FD2A467C784}" type="datetimeFigureOut">
              <a:rPr lang="en-US" smtClean="0"/>
              <a:pPr/>
              <a:t>7/12/2023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9E6C8909-495D-435D-8BEC-058DD37ABB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395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WorkDrive/___CLARK/___All_Jobs/__BRANDING/___2015/__Rollout/Rollout_PPT/__PPT_Linear_Red_Cov_FINAL-01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WorkDrive/___CLARK/___All_Jobs/__BRANDING/___2015/__Rollout/Rollout_PPT/__PPT_Linear_RED_DIVIDER_KO_2-01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__PPT_Linear_Red_Cov_FINAL-01.png" descr="/Volumes/WorkDrive/___CLARK/___All_Jobs/__BRANDING/___2015/__Rollout/Rollout_PPT/__PPT_Linear_Red_Cov_FINAL-01.pn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-141494"/>
            <a:ext cx="9601200" cy="6990548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474133" y="2"/>
            <a:ext cx="8225367" cy="1822528"/>
          </a:xfrm>
        </p:spPr>
        <p:txBody>
          <a:bodyPr lIns="0" tIns="228600" rIns="0" bIns="0" anchor="b" anchorCtr="0">
            <a:noAutofit/>
          </a:bodyPr>
          <a:lstStyle>
            <a:lvl1pPr algn="ctr">
              <a:lnSpc>
                <a:spcPts val="4600"/>
              </a:lnSpc>
              <a:spcAft>
                <a:spcPts val="0"/>
              </a:spcAft>
              <a:defRPr sz="4000" cap="all" spc="17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slide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43207" y="1328510"/>
            <a:ext cx="8270124" cy="952592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Clr>
                <a:srgbClr val="C50B26"/>
              </a:buClr>
              <a:buSzPct val="115000"/>
              <a:buFontTx/>
              <a:buNone/>
              <a:defRPr/>
            </a:lvl1pPr>
          </a:lstStyle>
          <a:p>
            <a:r>
              <a:rPr lang="en-US" dirty="0"/>
              <a:t>Click to edit date</a:t>
            </a:r>
          </a:p>
        </p:txBody>
      </p:sp>
    </p:spTree>
    <p:extLst>
      <p:ext uri="{BB962C8B-B14F-4D97-AF65-F5344CB8AC3E}">
        <p14:creationId xmlns:p14="http://schemas.microsoft.com/office/powerpoint/2010/main" val="141135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Use This for Text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82615"/>
            <a:ext cx="8229600" cy="454354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SzPct val="110000"/>
              <a:buFont typeface="Arial" pitchFamily="34" charset="0"/>
              <a:buChar char="•"/>
              <a:defRPr/>
            </a:lvl1pPr>
            <a:lvl2pPr marL="457200" indent="-228600">
              <a:buClr>
                <a:schemeClr val="accent1"/>
              </a:buClr>
              <a:buFont typeface="Arial" pitchFamily="34" charset="0"/>
              <a:buChar char="•"/>
              <a:defRPr sz="2400"/>
            </a:lvl2pPr>
            <a:lvl3pPr marL="685800" indent="-228600">
              <a:buClr>
                <a:schemeClr val="accent1"/>
              </a:buClr>
              <a:buSzPct val="110000"/>
              <a:buFont typeface="Arial" pitchFamily="34" charset="0"/>
              <a:buChar char="•"/>
              <a:defRPr sz="2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rgbClr val="CC3333"/>
              </a:buClr>
              <a:defRPr/>
            </a:lvl4pPr>
          </a:lstStyle>
          <a:p>
            <a:pPr lvl="0"/>
            <a:r>
              <a:rPr lang="en-US" dirty="0"/>
              <a:t>First level in sentence case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38798" y="6370948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800">
                <a:solidFill>
                  <a:srgbClr val="FFFFFF"/>
                </a:solidFill>
                <a:latin typeface="Arila"/>
                <a:cs typeface="Arila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71798" y="6370948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Date</a:t>
            </a: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567798" y="6370948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9257DAD1-48AB-8A4C-A054-135C0212BA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99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Use This For Two-Column Text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35369"/>
            <a:ext cx="3810000" cy="449079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SzPct val="110000"/>
              <a:buFont typeface="Arial" pitchFamily="34" charset="0"/>
              <a:buChar char="•"/>
              <a:defRPr/>
            </a:lvl1pPr>
            <a:lvl2pPr marL="457200" indent="-228600">
              <a:buClr>
                <a:schemeClr val="accent1"/>
              </a:buClr>
              <a:buFont typeface="Arial" pitchFamily="34" charset="0"/>
              <a:buChar char="•"/>
              <a:defRPr sz="2400"/>
            </a:lvl2pPr>
            <a:lvl3pPr marL="685800" indent="-228600">
              <a:buClr>
                <a:schemeClr val="accent1"/>
              </a:buClr>
              <a:buSzPct val="110000"/>
              <a:buFont typeface="Arial" pitchFamily="34" charset="0"/>
              <a:buChar char="•"/>
              <a:defRPr sz="2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rgbClr val="CC3333"/>
              </a:buClr>
              <a:defRPr/>
            </a:lvl4pPr>
          </a:lstStyle>
          <a:p>
            <a:pPr lvl="0"/>
            <a:r>
              <a:rPr lang="en-US" dirty="0"/>
              <a:t>First level in sentence case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817533" y="1635363"/>
            <a:ext cx="3810000" cy="449079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SzPct val="110000"/>
              <a:buFont typeface="Arial" pitchFamily="34" charset="0"/>
              <a:buChar char="•"/>
              <a:defRPr/>
            </a:lvl1pPr>
            <a:lvl2pPr marL="457200" indent="-228600">
              <a:buClr>
                <a:schemeClr val="accent1"/>
              </a:buClr>
              <a:buFont typeface="Arial" pitchFamily="34" charset="0"/>
              <a:buChar char="•"/>
              <a:defRPr sz="2400"/>
            </a:lvl2pPr>
            <a:lvl3pPr marL="693738" indent="-236538">
              <a:buClr>
                <a:schemeClr val="accent1"/>
              </a:buClr>
              <a:buSzPct val="110000"/>
              <a:buFont typeface="Arial" pitchFamily="34" charset="0"/>
              <a:buChar char="•"/>
              <a:defRPr sz="2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rgbClr val="CC3333"/>
              </a:buClr>
              <a:defRPr/>
            </a:lvl4pPr>
          </a:lstStyle>
          <a:p>
            <a:pPr lvl="0"/>
            <a:r>
              <a:rPr lang="en-US" dirty="0"/>
              <a:t>First level in sentence case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38798" y="6370948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800">
                <a:solidFill>
                  <a:srgbClr val="FFFFFF"/>
                </a:solidFill>
                <a:latin typeface="Arila"/>
                <a:cs typeface="Arila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71798" y="6370948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Date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567798" y="6370948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9257DAD1-48AB-8A4C-A054-135C0212BA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60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Use This for Headline </a:t>
            </a:r>
            <a:br>
              <a:rPr lang="en-US" dirty="0"/>
            </a:br>
            <a:r>
              <a:rPr lang="en-US" dirty="0"/>
              <a:t>with Graphic-only Slide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7DAD1-48AB-8A4C-A054-135C0212BA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81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7DAD1-48AB-8A4C-A054-135C0212BA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72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__PPT_Linear_RED_DIVIDER_KO_2-01.png" descr="/Volumes/WorkDrive/___CLARK/___All_Jobs/__BRANDING/___2015/__Rollout/Rollout_PPT/__PPT_Linear_RED_DIVIDER_KO_2-01.pn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0252"/>
            <a:ext cx="9144000" cy="33086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74133" y="1"/>
            <a:ext cx="8225367" cy="2504508"/>
          </a:xfrm>
        </p:spPr>
        <p:txBody>
          <a:bodyPr lIns="0" tIns="228600" rIns="0" bIns="0" anchor="b" anchorCtr="0">
            <a:noAutofit/>
          </a:bodyPr>
          <a:lstStyle>
            <a:lvl1pPr algn="ctr">
              <a:lnSpc>
                <a:spcPts val="4600"/>
              </a:lnSpc>
              <a:spcAft>
                <a:spcPts val="0"/>
              </a:spcAft>
              <a:defRPr sz="4000" cap="all" spc="17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Use this for section head </a:t>
            </a:r>
            <a:br>
              <a:rPr lang="en-US" dirty="0"/>
            </a:br>
            <a:r>
              <a:rPr lang="en-US" dirty="0"/>
              <a:t>or last slide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466725" y="5291040"/>
            <a:ext cx="3087688" cy="154781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285750" indent="0">
              <a:buFont typeface="Arial"/>
              <a:buNone/>
              <a:defRPr sz="1800"/>
            </a:lvl2pPr>
            <a:lvl3pPr marL="287337" indent="0">
              <a:buNone/>
              <a:defRPr sz="1800"/>
            </a:lvl3pPr>
            <a:lvl4pPr marL="511175" indent="0">
              <a:buFont typeface="Arial"/>
              <a:buNone/>
              <a:defRPr sz="1800"/>
            </a:lvl4pPr>
            <a:lvl5pPr marL="522288" indent="0">
              <a:buNone/>
              <a:defRPr sz="1800"/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4292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file://localhost/Volumes/WorkDrive/___CLARK/___All_Jobs/__BRANDING/___2015/PPT/__BoT_PPT/__BoT_FINAL_PPT_Template_Art/__PPT_Linear_FOOTER_Band-01.png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file://localhost/Volumes/WorkDrive/___CLARK/___All_Jobs/__BRANDING/___2015/__Rollout/Rollout_PPT/__PPT_Linear_Header_SEAL5-01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__PPT_Linear_Header_SEAL5-01.png" descr="/Volumes/WorkDrive/___CLARK/___All_Jobs/__BRANDING/___2015/__Rollout/Rollout_PPT/__PPT_Linear_Header_SEAL5-01.png"/>
          <p:cNvPicPr>
            <a:picLocks noChangeAspect="1"/>
          </p:cNvPicPr>
          <p:nvPr userDrawn="1"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57853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19064"/>
            <a:ext cx="6540500" cy="1142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38798" y="6370948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800">
                <a:solidFill>
                  <a:srgbClr val="FFFFFF"/>
                </a:solidFill>
                <a:latin typeface="Arila"/>
                <a:cs typeface="Arila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798" y="6370948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Date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567798" y="6370948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9257DAD1-48AB-8A4C-A054-135C0212BAA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__PPT_Linear_FOOTER_Band-01.png" descr="/Volumes/WorkDrive/___CLARK/___All_Jobs/__BRANDING/___2015/PPT/__BoT_PPT/__BoT_FINAL_PPT_Template_Art/__PPT_Linear_FOOTER_Band-01.png"/>
          <p:cNvPicPr>
            <a:picLocks noChangeAspect="1"/>
          </p:cNvPicPr>
          <p:nvPr userDrawn="1"/>
        </p:nvPicPr>
        <p:blipFill rotWithShape="1"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6" b="76300"/>
          <a:stretch/>
        </p:blipFill>
        <p:spPr>
          <a:xfrm>
            <a:off x="0" y="6350000"/>
            <a:ext cx="9143999" cy="5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2" r:id="rId2"/>
    <p:sldLayoutId id="2147483678" r:id="rId3"/>
    <p:sldLayoutId id="2147483680" r:id="rId4"/>
    <p:sldLayoutId id="2147483681" r:id="rId5"/>
    <p:sldLayoutId id="2147483679" r:id="rId6"/>
  </p:sldLayoutIdLst>
  <p:hf hdr="0" ftr="0" dt="0"/>
  <p:txStyles>
    <p:titleStyle>
      <a:lvl1pPr algn="l" defTabSz="457200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3200" kern="1200">
          <a:solidFill>
            <a:schemeClr val="accent1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C3333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C3333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C3333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C3333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895F"/>
        </a:buClr>
        <a:buFont typeface="Lucida Grande CE" charset="0"/>
        <a:buChar char="&gt;"/>
        <a:defRPr sz="2400" kern="12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285750" indent="1714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rgbClr val="767878"/>
          </a:solidFill>
          <a:latin typeface="+mn-lt"/>
          <a:ea typeface="ＭＳ Ｐゴシック" pitchFamily="-107" charset="-128"/>
          <a:cs typeface="ＭＳ Ｐゴシック" charset="0"/>
        </a:defRPr>
      </a:lvl2pPr>
      <a:lvl3pPr marL="511175" indent="-223838" algn="l" defTabSz="457200" rtl="0" eaLnBrk="0" fontAlgn="base" hangingPunct="0">
        <a:spcBef>
          <a:spcPct val="20000"/>
        </a:spcBef>
        <a:spcAft>
          <a:spcPct val="0"/>
        </a:spcAft>
        <a:buClr>
          <a:srgbClr val="00895F"/>
        </a:buClr>
        <a:buFont typeface="Lucida Grande CE" charset="0"/>
        <a:buChar char="&gt;"/>
        <a:defRPr sz="2400" kern="1200">
          <a:solidFill>
            <a:schemeClr val="tx1"/>
          </a:solidFill>
          <a:latin typeface="+mn-lt"/>
          <a:ea typeface="ＭＳ Ｐゴシック" pitchFamily="-107" charset="-128"/>
          <a:cs typeface="ＭＳ Ｐゴシック" charset="0"/>
        </a:defRPr>
      </a:lvl3pPr>
      <a:lvl4pPr marL="511175" indent="860425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rgbClr val="767878"/>
          </a:solidFill>
          <a:latin typeface="+mn-lt"/>
          <a:ea typeface="ＭＳ Ｐゴシック" pitchFamily="-107" charset="-128"/>
          <a:cs typeface="ＭＳ Ｐゴシック" charset="0"/>
        </a:defRPr>
      </a:lvl4pPr>
      <a:lvl5pPr marL="747713" indent="-225425" algn="l" defTabSz="457200" rtl="0" eaLnBrk="0" fontAlgn="base" hangingPunct="0">
        <a:spcBef>
          <a:spcPct val="20000"/>
        </a:spcBef>
        <a:spcAft>
          <a:spcPct val="0"/>
        </a:spcAft>
        <a:buClr>
          <a:srgbClr val="00895F"/>
        </a:buClr>
        <a:buFont typeface="Lucida Grande CE" charset="0"/>
        <a:buChar char="&gt;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ＭＳ Ｐゴシック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lgaudette@clarku.edu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July 2023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Contracts in Sponsored programs and Research</a:t>
            </a:r>
          </a:p>
        </p:txBody>
      </p:sp>
    </p:spTree>
    <p:extLst>
      <p:ext uri="{BB962C8B-B14F-4D97-AF65-F5344CB8AC3E}">
        <p14:creationId xmlns:p14="http://schemas.microsoft.com/office/powerpoint/2010/main" val="150748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Execution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57DAD1-48AB-8A4C-A054-135C0212BAA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74D60CD-4F3A-3DB9-87FF-AE3FF9754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82738"/>
            <a:ext cx="8229600" cy="4543425"/>
          </a:xfrm>
        </p:spPr>
        <p:txBody>
          <a:bodyPr>
            <a:normAutofit fontScale="92500"/>
          </a:bodyPr>
          <a:lstStyle/>
          <a:p>
            <a:pPr>
              <a:spcBef>
                <a:spcPts val="480"/>
              </a:spcBef>
              <a:spcAft>
                <a:spcPts val="600"/>
              </a:spcAft>
            </a:pPr>
            <a:r>
              <a:rPr lang="en-US" dirty="0"/>
              <a:t>A Contract is not in effect legally until fully executed (signed by both parties to the agreement).</a:t>
            </a:r>
          </a:p>
          <a:p>
            <a:pPr>
              <a:spcBef>
                <a:spcPts val="480"/>
              </a:spcBef>
              <a:spcAft>
                <a:spcPts val="600"/>
              </a:spcAft>
            </a:pPr>
            <a:r>
              <a:rPr lang="en-US" dirty="0"/>
              <a:t>Typically Clark extends an unexecuted “final” contract/subcontract to the other party for their final review and initial signature and then completes full execution upon its return.</a:t>
            </a:r>
          </a:p>
          <a:p>
            <a:pPr>
              <a:spcBef>
                <a:spcPts val="480"/>
              </a:spcBef>
              <a:spcAft>
                <a:spcPts val="600"/>
              </a:spcAft>
            </a:pPr>
            <a:r>
              <a:rPr lang="en-US" dirty="0"/>
              <a:t>Typically scanned and emailed signed copies suffice unless a party requests original signatures.</a:t>
            </a:r>
          </a:p>
          <a:p>
            <a:pPr>
              <a:spcBef>
                <a:spcPts val="480"/>
              </a:spcBef>
              <a:spcAft>
                <a:spcPts val="600"/>
              </a:spcAft>
            </a:pPr>
            <a:r>
              <a:rPr lang="en-US" dirty="0"/>
              <a:t>Who facilitates execution?  It depends…</a:t>
            </a:r>
          </a:p>
          <a:p>
            <a:pPr>
              <a:spcBef>
                <a:spcPts val="480"/>
              </a:spcBef>
              <a:spcAft>
                <a:spcPts val="600"/>
              </a:spcAft>
            </a:pPr>
            <a:r>
              <a:rPr lang="en-US" dirty="0"/>
              <a:t>OSPR always needs a fully executed copy of the agreement and PIs/GSS should also keep copies for their files and reference to requirements.</a:t>
            </a:r>
          </a:p>
          <a:p>
            <a:pPr>
              <a:spcBef>
                <a:spcPts val="480"/>
              </a:spcBef>
              <a:spcAft>
                <a:spcPts val="600"/>
              </a:spcAft>
            </a:pPr>
            <a:endParaRPr lang="en-US" dirty="0"/>
          </a:p>
          <a:p>
            <a:pPr>
              <a:spcBef>
                <a:spcPts val="48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37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Amendment / Modification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57DAD1-48AB-8A4C-A054-135C0212BAA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5A1B80E-C0C5-A43B-DB88-003EE0DCF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82738"/>
            <a:ext cx="8229600" cy="4543425"/>
          </a:xfrm>
        </p:spPr>
        <p:txBody>
          <a:bodyPr>
            <a:normAutofit lnSpcReduction="10000"/>
          </a:bodyPr>
          <a:lstStyle/>
          <a:p>
            <a:pPr>
              <a:spcBef>
                <a:spcPts val="480"/>
              </a:spcBef>
              <a:spcAft>
                <a:spcPts val="600"/>
              </a:spcAft>
            </a:pPr>
            <a:r>
              <a:rPr lang="en-US" dirty="0"/>
              <a:t>Contracts contain provisions for amendments/modifications to the original agreement which normally must be agreed to in writing by authorized officials of both parties.</a:t>
            </a:r>
          </a:p>
          <a:p>
            <a:pPr>
              <a:spcBef>
                <a:spcPts val="480"/>
              </a:spcBef>
              <a:spcAft>
                <a:spcPts val="600"/>
              </a:spcAft>
            </a:pPr>
            <a:r>
              <a:rPr lang="en-US" dirty="0"/>
              <a:t>Amendments/Modifications may be needed for the release of subsequent years of funding (i.e., budget year 2 of a 4-year award) and to extend the period of performance.</a:t>
            </a:r>
          </a:p>
          <a:p>
            <a:pPr>
              <a:spcBef>
                <a:spcPts val="480"/>
              </a:spcBef>
              <a:spcAft>
                <a:spcPts val="600"/>
              </a:spcAft>
            </a:pPr>
            <a:r>
              <a:rPr lang="en-US" dirty="0"/>
              <a:t>May be used for any other material change to the original Terms &amp; Conditions (change in scope of work, PI, period of performance, budget, etc.).</a:t>
            </a:r>
          </a:p>
          <a:p>
            <a:pPr>
              <a:spcBef>
                <a:spcPts val="480"/>
              </a:spcBef>
              <a:spcAft>
                <a:spcPts val="600"/>
              </a:spcAft>
            </a:pPr>
            <a:r>
              <a:rPr lang="en-US" dirty="0"/>
              <a:t>Contract amendments/modifications require the same review, negotiation (if needed) and execution process as the prime contract.</a:t>
            </a:r>
          </a:p>
          <a:p>
            <a:pPr>
              <a:spcBef>
                <a:spcPts val="48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403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for GSS to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35369"/>
            <a:ext cx="7988157" cy="4490794"/>
          </a:xfrm>
        </p:spPr>
        <p:txBody>
          <a:bodyPr/>
          <a:lstStyle/>
          <a:p>
            <a:r>
              <a:rPr lang="en-US" dirty="0"/>
              <a:t>Reporting Requirements</a:t>
            </a:r>
          </a:p>
          <a:p>
            <a:r>
              <a:rPr lang="en-US" dirty="0"/>
              <a:t>Project Deliverables</a:t>
            </a:r>
          </a:p>
          <a:p>
            <a:r>
              <a:rPr lang="en-US" dirty="0"/>
              <a:t>Notification Requirements</a:t>
            </a:r>
          </a:p>
          <a:p>
            <a:r>
              <a:rPr lang="en-US" dirty="0"/>
              <a:t>Re-budgeting Terms</a:t>
            </a:r>
          </a:p>
          <a:p>
            <a:r>
              <a:rPr lang="en-US" dirty="0"/>
              <a:t>Prior-approval Requirements</a:t>
            </a:r>
          </a:p>
          <a:p>
            <a:r>
              <a:rPr lang="en-US" dirty="0"/>
              <a:t>Record  keeping</a:t>
            </a:r>
          </a:p>
          <a:p>
            <a:r>
              <a:rPr lang="en-US" dirty="0"/>
              <a:t>Invoicing and Payment Terms and Schedule</a:t>
            </a:r>
          </a:p>
          <a:p>
            <a:r>
              <a:rPr lang="en-US" dirty="0"/>
              <a:t>Unallowable Costs &amp; Activities</a:t>
            </a:r>
          </a:p>
          <a:p>
            <a:r>
              <a:rPr lang="en-US" dirty="0"/>
              <a:t>Acknowledgements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57DAD1-48AB-8A4C-A054-135C0212BAA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752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 more information contact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6724" y="5291040"/>
            <a:ext cx="3437455" cy="1547812"/>
          </a:xfrm>
        </p:spPr>
        <p:txBody>
          <a:bodyPr/>
          <a:lstStyle/>
          <a:p>
            <a:r>
              <a:rPr lang="en-US" dirty="0"/>
              <a:t>Office of</a:t>
            </a:r>
          </a:p>
          <a:p>
            <a:r>
              <a:rPr lang="en-US" dirty="0"/>
              <a:t>Sponsored Programs and Research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51B232-1AB6-C546-CA65-076CE3F15DD5}"/>
              </a:ext>
            </a:extLst>
          </p:cNvPr>
          <p:cNvSpPr txBox="1"/>
          <p:nvPr/>
        </p:nvSpPr>
        <p:spPr>
          <a:xfrm>
            <a:off x="474133" y="2504509"/>
            <a:ext cx="5681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Lisa Gaudette, Director</a:t>
            </a:r>
          </a:p>
          <a:p>
            <a:r>
              <a:rPr lang="en-US" dirty="0"/>
              <a:t>Office of Sponsored Programs and Research</a:t>
            </a:r>
          </a:p>
          <a:p>
            <a:r>
              <a:rPr lang="en-US" dirty="0"/>
              <a:t>508-421-3835</a:t>
            </a:r>
          </a:p>
          <a:p>
            <a:r>
              <a:rPr lang="en-US" dirty="0">
                <a:hlinkClick r:id="rId2"/>
              </a:rPr>
              <a:t>lgaudette@clarku.edu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535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Contract?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contract is an agreement creating obligations enforceable by law.  The basic elements of a contract include:</a:t>
            </a:r>
          </a:p>
          <a:p>
            <a:pPr lvl="1"/>
            <a:r>
              <a:rPr lang="en-US" dirty="0"/>
              <a:t>Mutual Assent</a:t>
            </a:r>
          </a:p>
          <a:p>
            <a:pPr lvl="1"/>
            <a:r>
              <a:rPr lang="en-US" dirty="0"/>
              <a:t>Consideration</a:t>
            </a:r>
          </a:p>
          <a:p>
            <a:pPr lvl="1"/>
            <a:r>
              <a:rPr lang="en-US" dirty="0"/>
              <a:t>Capacity</a:t>
            </a:r>
          </a:p>
          <a:p>
            <a:pPr lvl="1"/>
            <a:r>
              <a:rPr lang="en-US" dirty="0"/>
              <a:t>Legality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57DAD1-48AB-8A4C-A054-135C0212BAA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745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Contracts vs. Grants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432119"/>
              </p:ext>
            </p:extLst>
          </p:nvPr>
        </p:nvGraphicFramePr>
        <p:xfrm>
          <a:off x="457200" y="1736566"/>
          <a:ext cx="8046720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3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Contract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Grant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Project conceived by Sponsor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Project Conceived by Principal Investigator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Used to acquire a product or service for the direct benefit and use by the Sponsor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Used to provide financial support toward meeting a need or established 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Sponsor exercises more control over parameters of work and deliverables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PI establishes details of project and retains more freedom and ownership over process and products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57DAD1-48AB-8A4C-A054-135C0212BAA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930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 we need Contracts?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2614"/>
            <a:ext cx="8229600" cy="4788333"/>
          </a:xfrm>
        </p:spPr>
        <p:txBody>
          <a:bodyPr/>
          <a:lstStyle/>
          <a:p>
            <a:r>
              <a:rPr lang="en-US" dirty="0"/>
              <a:t>To establish the Terms and conditions of . . .</a:t>
            </a:r>
          </a:p>
          <a:p>
            <a:pPr lvl="1"/>
            <a:r>
              <a:rPr lang="en-US" dirty="0"/>
              <a:t>Contract work between a Sponsor and Clark </a:t>
            </a:r>
          </a:p>
          <a:p>
            <a:pPr lvl="1"/>
            <a:r>
              <a:rPr lang="en-US" dirty="0"/>
              <a:t>A prime grant award from a Sponsor to Clark</a:t>
            </a:r>
          </a:p>
          <a:p>
            <a:pPr lvl="1"/>
            <a:r>
              <a:rPr lang="en-US" dirty="0"/>
              <a:t>Work to be performed by the </a:t>
            </a:r>
            <a:r>
              <a:rPr lang="en-US" dirty="0" err="1"/>
              <a:t>subawardees</a:t>
            </a:r>
            <a:r>
              <a:rPr lang="en-US" dirty="0"/>
              <a:t> on a grant (the subcontract)</a:t>
            </a:r>
          </a:p>
          <a:p>
            <a:pPr lvl="1"/>
            <a:r>
              <a:rPr lang="en-US" dirty="0"/>
              <a:t>Work to be performed by consultants, vendors or other 3rd parties on a project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Note: </a:t>
            </a:r>
            <a:r>
              <a:rPr lang="en-US" sz="2000" dirty="0"/>
              <a:t>A grant or contracted project is not considered officially/legally in effect and binding until a contract is fully executed by the other party and an appropriate and authorized Clark signatory (unless award notice provides otherwise).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57DAD1-48AB-8A4C-A054-135C0212BAA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393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in the Contract Life-cycle</a:t>
            </a:r>
          </a:p>
        </p:txBody>
      </p:sp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31A6934C-86C0-D3B0-5C88-6D9DB229AD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352812"/>
              </p:ext>
            </p:extLst>
          </p:nvPr>
        </p:nvGraphicFramePr>
        <p:xfrm>
          <a:off x="457200" y="1676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0126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Solicitation / Development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6811AFE-8525-664F-FDDC-5C6709031D9B}"/>
              </a:ext>
            </a:extLst>
          </p:cNvPr>
          <p:cNvGrpSpPr/>
          <p:nvPr/>
        </p:nvGrpSpPr>
        <p:grpSpPr>
          <a:xfrm>
            <a:off x="457200" y="1774346"/>
            <a:ext cx="7649110" cy="4369600"/>
            <a:chOff x="914400" y="2103120"/>
            <a:chExt cx="6553200" cy="3863310"/>
          </a:xfrm>
        </p:grpSpPr>
        <p:sp>
          <p:nvSpPr>
            <p:cNvPr id="3" name="Rounded Rectangle 5">
              <a:extLst>
                <a:ext uri="{FF2B5EF4-FFF2-40B4-BE49-F238E27FC236}">
                  <a16:creationId xmlns:a16="http://schemas.microsoft.com/office/drawing/2014/main" id="{9F6028AE-9029-B1F4-BA03-FDAC65E49876}"/>
                </a:ext>
              </a:extLst>
            </p:cNvPr>
            <p:cNvSpPr/>
            <p:nvPr/>
          </p:nvSpPr>
          <p:spPr>
            <a:xfrm>
              <a:off x="914400" y="3648176"/>
              <a:ext cx="1752600" cy="91440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Solicit/Develop</a:t>
              </a:r>
            </a:p>
          </p:txBody>
        </p:sp>
        <p:sp>
          <p:nvSpPr>
            <p:cNvPr id="5" name="Right Arrow 6">
              <a:extLst>
                <a:ext uri="{FF2B5EF4-FFF2-40B4-BE49-F238E27FC236}">
                  <a16:creationId xmlns:a16="http://schemas.microsoft.com/office/drawing/2014/main" id="{D58FB464-296F-1A6B-B66E-799679325F63}"/>
                </a:ext>
              </a:extLst>
            </p:cNvPr>
            <p:cNvSpPr/>
            <p:nvPr/>
          </p:nvSpPr>
          <p:spPr>
            <a:xfrm rot="19978978">
              <a:off x="3010581" y="2697540"/>
              <a:ext cx="1241288" cy="484632"/>
            </a:xfrm>
            <a:prstGeom prst="rightArrow">
              <a:avLst/>
            </a:prstGeom>
            <a:ln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OSPR</a:t>
              </a:r>
            </a:p>
          </p:txBody>
        </p:sp>
        <p:sp>
          <p:nvSpPr>
            <p:cNvPr id="6" name="Right Arrow 7">
              <a:extLst>
                <a:ext uri="{FF2B5EF4-FFF2-40B4-BE49-F238E27FC236}">
                  <a16:creationId xmlns:a16="http://schemas.microsoft.com/office/drawing/2014/main" id="{44E07690-DE60-BF7C-5C5B-210FA677AE1A}"/>
                </a:ext>
              </a:extLst>
            </p:cNvPr>
            <p:cNvSpPr/>
            <p:nvPr/>
          </p:nvSpPr>
          <p:spPr>
            <a:xfrm>
              <a:off x="3200400" y="3863060"/>
              <a:ext cx="1219200" cy="484632"/>
            </a:xfrm>
            <a:prstGeom prst="rightArrow">
              <a:avLst/>
            </a:prstGeom>
            <a:ln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PI</a:t>
              </a:r>
            </a:p>
          </p:txBody>
        </p:sp>
        <p:sp>
          <p:nvSpPr>
            <p:cNvPr id="7" name="Right Arrow 9">
              <a:extLst>
                <a:ext uri="{FF2B5EF4-FFF2-40B4-BE49-F238E27FC236}">
                  <a16:creationId xmlns:a16="http://schemas.microsoft.com/office/drawing/2014/main" id="{154919A2-FC12-DE5D-512D-63F6D140A5EA}"/>
                </a:ext>
              </a:extLst>
            </p:cNvPr>
            <p:cNvSpPr/>
            <p:nvPr/>
          </p:nvSpPr>
          <p:spPr>
            <a:xfrm rot="1419843">
              <a:off x="3126660" y="4989552"/>
              <a:ext cx="1204702" cy="531261"/>
            </a:xfrm>
            <a:prstGeom prst="rightArrow">
              <a:avLst/>
            </a:prstGeom>
            <a:ln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GSS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B196D74-DE71-A183-BBFD-1B64F6377490}"/>
                </a:ext>
              </a:extLst>
            </p:cNvPr>
            <p:cNvSpPr/>
            <p:nvPr/>
          </p:nvSpPr>
          <p:spPr>
            <a:xfrm>
              <a:off x="4817012" y="2103120"/>
              <a:ext cx="2650588" cy="1066800"/>
            </a:xfrm>
            <a:prstGeom prst="rect">
              <a:avLst/>
            </a:prstGeom>
            <a:ln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May request contracts from Prime Recipient or Sponsor</a:t>
              </a:r>
            </a:p>
            <a:p>
              <a:pPr marL="285750" marR="0" lvl="0" indent="-28575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Develops contracts  for collaborations  and with third party providers, and subcontracts  when Clark is the prime recipient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65D4E6-A53A-D39E-70A8-B914F9F8F2AB}"/>
                </a:ext>
              </a:extLst>
            </p:cNvPr>
            <p:cNvSpPr/>
            <p:nvPr/>
          </p:nvSpPr>
          <p:spPr>
            <a:xfrm>
              <a:off x="4817012" y="3645540"/>
              <a:ext cx="2650588" cy="914400"/>
            </a:xfrm>
            <a:prstGeom prst="rect">
              <a:avLst/>
            </a:prstGeom>
            <a:ln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May in some cases engage in pre-contract discussions of certain terms and conditions relating to the execution and delivery of the work in some cases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BBCCB5D-CC0E-6B8C-5607-21F4542E0AC5}"/>
                </a:ext>
              </a:extLst>
            </p:cNvPr>
            <p:cNvSpPr/>
            <p:nvPr/>
          </p:nvSpPr>
          <p:spPr>
            <a:xfrm>
              <a:off x="4817012" y="5052030"/>
              <a:ext cx="2650588" cy="914400"/>
            </a:xfrm>
            <a:prstGeom prst="rect">
              <a:avLst/>
            </a:prstGeom>
            <a:ln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May in some cases solicit contracts from Prime Recipient or Sponsor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5140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Review</a:t>
            </a:r>
          </a:p>
        </p:txBody>
      </p:sp>
      <p:graphicFrame>
        <p:nvGraphicFramePr>
          <p:cNvPr id="2" name="Content Placeholder 7">
            <a:extLst>
              <a:ext uri="{FF2B5EF4-FFF2-40B4-BE49-F238E27FC236}">
                <a16:creationId xmlns:a16="http://schemas.microsoft.com/office/drawing/2014/main" id="{642B0A31-B3F4-C799-2011-E0AF70BDE61D}"/>
              </a:ext>
            </a:extLst>
          </p:cNvPr>
          <p:cNvGraphicFramePr>
            <a:graphicFrameLocks/>
          </p:cNvGraphicFramePr>
          <p:nvPr/>
        </p:nvGraphicFramePr>
        <p:xfrm>
          <a:off x="857464" y="1613043"/>
          <a:ext cx="7429071" cy="4142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469C941C-1BE7-6382-9A6A-CA05E4FFF3B5}"/>
              </a:ext>
            </a:extLst>
          </p:cNvPr>
          <p:cNvSpPr txBox="1"/>
          <p:nvPr/>
        </p:nvSpPr>
        <p:spPr>
          <a:xfrm>
            <a:off x="695859" y="5783781"/>
            <a:ext cx="7752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Office of General Counsel may also review contracts depending on the complexity and potential issues.</a:t>
            </a:r>
          </a:p>
        </p:txBody>
      </p:sp>
    </p:spTree>
    <p:extLst>
      <p:ext uri="{BB962C8B-B14F-4D97-AF65-F5344CB8AC3E}">
        <p14:creationId xmlns:p14="http://schemas.microsoft.com/office/powerpoint/2010/main" val="347313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Issues in Terms &amp; Conditions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57DAD1-48AB-8A4C-A054-135C0212BAA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50DF1BA-DF63-5773-3B45-3F54011B2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26574"/>
            <a:ext cx="8229600" cy="4335177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US" b="1" dirty="0"/>
              <a:t>Parties</a:t>
            </a:r>
            <a:r>
              <a:rPr lang="en-US" dirty="0"/>
              <a:t> – Clark should be a party to the contract, not the PI/Institute/Center/Department</a:t>
            </a:r>
          </a:p>
          <a:p>
            <a:pPr>
              <a:spcAft>
                <a:spcPts val="600"/>
              </a:spcAft>
            </a:pPr>
            <a:r>
              <a:rPr lang="en-US" b="1" dirty="0"/>
              <a:t>Period of Performance Dates </a:t>
            </a:r>
            <a:r>
              <a:rPr lang="en-US" dirty="0"/>
              <a:t>– should align somewhat with proposal or at least be the same performance length of time starting within an acceptable time period</a:t>
            </a:r>
          </a:p>
          <a:p>
            <a:pPr>
              <a:spcAft>
                <a:spcPts val="600"/>
              </a:spcAft>
            </a:pPr>
            <a:r>
              <a:rPr lang="en-US" b="1" dirty="0"/>
              <a:t>Statement of Work/Deliverables </a:t>
            </a:r>
            <a:r>
              <a:rPr lang="en-US" dirty="0"/>
              <a:t>– should align with those proposed or agreed upon in pre-contract discussions</a:t>
            </a:r>
          </a:p>
          <a:p>
            <a:pPr>
              <a:spcAft>
                <a:spcPts val="600"/>
              </a:spcAft>
            </a:pPr>
            <a:r>
              <a:rPr lang="en-US" b="1" dirty="0"/>
              <a:t>Budget</a:t>
            </a:r>
            <a:r>
              <a:rPr lang="en-US" dirty="0"/>
              <a:t> – should agree with that approved by Clark at proposal stage</a:t>
            </a:r>
          </a:p>
          <a:p>
            <a:pPr>
              <a:spcAft>
                <a:spcPts val="600"/>
              </a:spcAft>
            </a:pPr>
            <a:r>
              <a:rPr lang="en-US" b="1" dirty="0"/>
              <a:t>Invoicing &amp; Payment Terms </a:t>
            </a:r>
            <a:r>
              <a:rPr lang="en-US" dirty="0"/>
              <a:t>– ideally invoicing requirements should not create undue burden with documentation, payments should be available at intervals that cover or reimburse project expenses without burdensome delay</a:t>
            </a:r>
          </a:p>
          <a:p>
            <a:pPr>
              <a:spcAft>
                <a:spcPts val="600"/>
              </a:spcAft>
            </a:pPr>
            <a:r>
              <a:rPr lang="en-US" b="1" dirty="0"/>
              <a:t>Signatory</a:t>
            </a:r>
            <a:r>
              <a:rPr lang="en-US" dirty="0"/>
              <a:t> – should be an authorized signatory of the university (Dean of Research) and not the PI or Center/Institute/Department Head</a:t>
            </a:r>
          </a:p>
          <a:p>
            <a:pPr>
              <a:spcAft>
                <a:spcPts val="600"/>
              </a:spcAft>
            </a:pPr>
            <a:r>
              <a:rPr lang="en-US" b="1" dirty="0"/>
              <a:t>Other – </a:t>
            </a:r>
            <a:r>
              <a:rPr lang="en-US" dirty="0"/>
              <a:t>indemnification, choice of law, insurance, intellectual property, etc.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2618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Negotiation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9C941C-1BE7-6382-9A6A-CA05E4FFF3B5}"/>
              </a:ext>
            </a:extLst>
          </p:cNvPr>
          <p:cNvSpPr txBox="1"/>
          <p:nvPr/>
        </p:nvSpPr>
        <p:spPr>
          <a:xfrm>
            <a:off x="695860" y="1540554"/>
            <a:ext cx="7752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The go-between wears out a thousand sandals </a:t>
            </a:r>
            <a:r>
              <a:rPr lang="en-US" dirty="0"/>
              <a:t>– Japanese Proverb</a:t>
            </a:r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C79B3E5F-F15E-38ED-05DB-F82F695D19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3062313"/>
              </p:ext>
            </p:extLst>
          </p:nvPr>
        </p:nvGraphicFramePr>
        <p:xfrm>
          <a:off x="1523999" y="218688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0013598"/>
      </p:ext>
    </p:extLst>
  </p:cSld>
  <p:clrMapOvr>
    <a:masterClrMapping/>
  </p:clrMapOvr>
</p:sld>
</file>

<file path=ppt/theme/theme1.xml><?xml version="1.0" encoding="utf-8"?>
<a:theme xmlns:a="http://schemas.openxmlformats.org/drawingml/2006/main" name="LEEP">
  <a:themeElements>
    <a:clrScheme name="Custom 3">
      <a:dk1>
        <a:sysClr val="windowText" lastClr="000000"/>
      </a:dk1>
      <a:lt1>
        <a:sysClr val="window" lastClr="FFFFFF"/>
      </a:lt1>
      <a:dk2>
        <a:srgbClr val="19223D"/>
      </a:dk2>
      <a:lt2>
        <a:srgbClr val="EEECE1"/>
      </a:lt2>
      <a:accent1>
        <a:srgbClr val="E51A2D"/>
      </a:accent1>
      <a:accent2>
        <a:srgbClr val="006EA8"/>
      </a:accent2>
      <a:accent3>
        <a:srgbClr val="687C2C"/>
      </a:accent3>
      <a:accent4>
        <a:srgbClr val="DE6221"/>
      </a:accent4>
      <a:accent5>
        <a:srgbClr val="401D50"/>
      </a:accent5>
      <a:accent6>
        <a:srgbClr val="F8CE58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8697</TotalTime>
  <Words>868</Words>
  <Application>Microsoft Office PowerPoint</Application>
  <PresentationFormat>On-screen Show (4:3)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Arila</vt:lpstr>
      <vt:lpstr>Calibri</vt:lpstr>
      <vt:lpstr>Lucida Grande CE</vt:lpstr>
      <vt:lpstr>LEEP</vt:lpstr>
      <vt:lpstr>Contracts in Sponsored programs and Research</vt:lpstr>
      <vt:lpstr>What is a Contract?</vt:lpstr>
      <vt:lpstr>Contracts vs. Grants</vt:lpstr>
      <vt:lpstr>When do we need Contracts?</vt:lpstr>
      <vt:lpstr>Stages in the Contract Life-cycle</vt:lpstr>
      <vt:lpstr>Contract Solicitation / Development</vt:lpstr>
      <vt:lpstr>Contract Review</vt:lpstr>
      <vt:lpstr>Common Issues in Terms &amp; Conditions</vt:lpstr>
      <vt:lpstr>Contract Negotiation</vt:lpstr>
      <vt:lpstr>Contract Execution</vt:lpstr>
      <vt:lpstr>Contract Amendment / Modification</vt:lpstr>
      <vt:lpstr>Requirements for GSS to Note</vt:lpstr>
      <vt:lpstr>For more information 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Linda Malcomb</dc:creator>
  <cp:lastModifiedBy>Mira Ormsby</cp:lastModifiedBy>
  <cp:revision>590</cp:revision>
  <cp:lastPrinted>2014-08-18T19:43:04Z</cp:lastPrinted>
  <dcterms:created xsi:type="dcterms:W3CDTF">2011-09-26T16:16:04Z</dcterms:created>
  <dcterms:modified xsi:type="dcterms:W3CDTF">2023-07-12T17:56:25Z</dcterms:modified>
</cp:coreProperties>
</file>