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312" r:id="rId6"/>
    <p:sldId id="326" r:id="rId7"/>
    <p:sldId id="331" r:id="rId8"/>
    <p:sldId id="332" r:id="rId9"/>
    <p:sldId id="333" r:id="rId10"/>
    <p:sldId id="307" r:id="rId11"/>
    <p:sldId id="311" r:id="rId12"/>
    <p:sldId id="297" r:id="rId13"/>
    <p:sldId id="324" r:id="rId14"/>
    <p:sldId id="298" r:id="rId15"/>
    <p:sldId id="328" r:id="rId16"/>
    <p:sldId id="321" r:id="rId17"/>
  </p:sldIdLst>
  <p:sldSz cx="12188825"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aire, Alex" initials="NA" lastIdx="8" clrIdx="0">
    <p:extLst>
      <p:ext uri="{19B8F6BF-5375-455C-9EA6-DF929625EA0E}">
        <p15:presenceInfo xmlns:p15="http://schemas.microsoft.com/office/powerpoint/2012/main" userId="S::anazaire@clarku.edu::fcfcac75-3c35-4479-9e6c-f056495e43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 dt="2021-03-19T16:03:24.716"/>
    <p1510:client id="{0433FBFF-E919-5794-401D-3C96EE57D664}" v="66" dt="2023-10-30T15:42:06.586"/>
    <p1510:client id="{11761BF7-DE2D-4120-B642-3B4F6CADFDC0}" v="4" dt="2023-03-22T17:29:45.089"/>
    <p1510:client id="{13B390AC-4E0F-8636-24D3-048B8D9137A5}" v="4" dt="2022-03-25T16:53:26.557"/>
    <p1510:client id="{179F8B2F-8102-C65A-C221-0D429CC52C56}" v="85" dt="2023-09-18T19:36:45.018"/>
    <p1510:client id="{1875B98E-4C9E-7736-9579-6592236B2095}" v="10" dt="2023-03-23T19:18:21.830"/>
    <p1510:client id="{1F024D8C-FC74-8F7D-78E6-7853E4D694F0}" v="7" dt="2022-03-18T17:30:14.287"/>
    <p1510:client id="{22BE3019-A0E1-AE8D-56CF-00E3251EAAC8}" v="2" dt="2022-07-29T16:47:21.189"/>
    <p1510:client id="{246DE174-29B4-9241-729C-EDBB36BF1698}" v="1" dt="2023-06-30T16:37:52.268"/>
    <p1510:client id="{24EB1BFB-99B2-BA56-5E94-77570C70CF61}" v="502" dt="2023-09-15T16:06:40.222"/>
    <p1510:client id="{28171544-F496-4C39-3B23-1805C89A71E5}" v="6" dt="2022-03-16T18:03:13.241"/>
    <p1510:client id="{2877D33A-5E3A-BFCB-643D-81BD6FC9AB80}" v="3068" dt="2021-05-05T14:44:03.588"/>
    <p1510:client id="{2889F1FA-8ECB-4B39-99EF-624F792F5892}" v="93" dt="2022-10-03T15:20:18.227"/>
    <p1510:client id="{299E9F80-6D21-AA4B-5590-4924EE992514}" v="5" dt="2022-11-02T18:39:57.009"/>
    <p1510:client id="{382494B7-855C-4054-F489-A37B5ED5E3D8}" v="9" dt="2022-09-08T14:51:07.686"/>
    <p1510:client id="{3FD210AF-AB23-A6B1-AE09-E730535C9489}" v="12" dt="2023-02-07T20:24:43.890"/>
    <p1510:client id="{48701785-B3AA-0608-0DD4-3FE67138E7C5}" v="31" dt="2021-11-19T18:18:05.306"/>
    <p1510:client id="{48F76BF3-7782-A08B-946E-C101E92158FE}" v="7" dt="2021-07-15T00:29:40.994"/>
    <p1510:client id="{4E2FA81A-8F38-B40D-5A1D-F92C7FFBF4C1}" v="4" dt="2021-05-11T14:53:31.416"/>
    <p1510:client id="{4E73190E-7208-C357-1068-107D5AC86E07}" v="110" dt="2022-10-14T17:05:20.120"/>
    <p1510:client id="{4F800621-7517-6CA1-163A-890E222E25BC}" v="2552" dt="2023-10-18T17:10:45.671"/>
    <p1510:client id="{51FF2E82-B39A-63A0-04B5-5E366D14CC31}" v="10" dt="2021-05-11T16:36:21.442"/>
    <p1510:client id="{56461DE2-612E-42CB-A4A3-B4C69C071B20}" v="4" dt="2022-10-03T22:01:57.427"/>
    <p1510:client id="{582F2493-5730-4499-3F75-B36616998325}" v="6" dt="2021-11-17T17:42:18.468"/>
    <p1510:client id="{5A2FE391-6AF8-49DE-9BE6-3EB3F7DC7FDA}" v="8" dt="2021-09-22T16:23:19.733"/>
    <p1510:client id="{60200E3A-3EBB-B7C2-1727-2981D7D90F8C}" v="35" dt="2022-08-23T15:19:56.373"/>
    <p1510:client id="{69E806B4-614F-4554-8003-79F69CA4E136}" v="71" dt="2023-09-20T17:25:15.161"/>
    <p1510:client id="{6A0BC2A7-7A32-5752-5B4E-609F3ABD2BE6}" v="5" dt="2023-09-19T14:16:20.608"/>
    <p1510:client id="{7716AC27-36F0-0272-26CF-420A2FBD104A}" v="1823" dt="2023-09-20T20:02:31.363"/>
    <p1510:client id="{77FE4C34-434E-139B-09B2-6603437B65B0}" v="75" dt="2022-06-29T15:56:13.809"/>
    <p1510:client id="{78389923-1AC9-C7BC-FBC4-42C9E5760AD1}" v="51" dt="2023-09-15T16:07:02.337"/>
    <p1510:client id="{7A1AA0BF-D0DF-BC1C-96B5-E12BF451EA87}" v="4" dt="2022-03-21T21:35:18.108"/>
    <p1510:client id="{7E3ACC0C-EAF1-2994-894B-98665FB24932}" v="2" dt="2021-08-11T16:18:37.996"/>
    <p1510:client id="{824FED9F-0128-5E29-BC7B-4FD2E2B79A75}" v="85" dt="2023-01-24T21:27:05.265"/>
    <p1510:client id="{84971268-DCE9-41FC-4561-5A5C4B0C2506}" v="12" dt="2021-05-05T15:56:43.900"/>
    <p1510:client id="{86B3CA70-DD50-A9DC-FC34-EC6BB63059F1}" v="19" dt="2023-01-25T19:22:54.024"/>
    <p1510:client id="{87B1E792-AB93-7830-89A7-D6369247F32F}" v="54" dt="2023-06-30T17:08:49.572"/>
    <p1510:client id="{8B19A331-DF69-E4C0-5CA9-3E1300821DCC}" v="2" dt="2022-08-03T14:17:21.597"/>
    <p1510:client id="{8D619575-A7C1-F9E8-6831-029A62EFD638}" v="12" dt="2021-08-09T12:18:29.165"/>
    <p1510:client id="{950AE365-CF7E-6DC2-011D-84C1D53A0592}" v="2" dt="2021-08-25T17:26:41.834"/>
    <p1510:client id="{96C6F776-E59E-FBCD-2D22-A38D4431E5FD}" v="31" dt="2022-08-19T19:02:09.428"/>
    <p1510:client id="{9932F8EE-FE5C-AD4A-85ED-64D17B4B4135}" v="138" dt="2021-03-17T17:24:15"/>
    <p1510:client id="{9C04FE7A-CAF8-BE36-60B3-17E6D88F2C6F}" v="33" dt="2022-07-27T16:56:09.274"/>
    <p1510:client id="{9E71678D-DCF4-1EEA-BD3B-C19A55605A6E}" v="192" dt="2023-08-25T16:36:56.488"/>
    <p1510:client id="{9F484367-9387-A641-71C7-D84857F077A4}" v="119" dt="2022-01-26T18:14:44.253"/>
    <p1510:client id="{A4F9748F-6625-4B56-5E15-08D1C9C9B380}" v="3" dt="2021-10-20T17:03:14.429"/>
    <p1510:client id="{A56E41F8-4F00-463B-87F0-C213E1D86070}" v="63" dt="2021-08-11T17:27:36.982"/>
    <p1510:client id="{A6377223-1C3A-9A38-48AD-A9B8237F5A8E}" v="2" dt="2022-10-10T19:31:36.923"/>
    <p1510:client id="{A6E4C4EE-1477-0B81-6874-79CE5755E194}" v="31" dt="2021-07-14T16:04:17.883"/>
    <p1510:client id="{A8701A56-EF62-439D-8413-961D26374659}" v="5" dt="2022-10-13T16:34:24.556"/>
    <p1510:client id="{A877CE57-D3A0-77E9-DE12-D28129072458}" v="40" dt="2021-05-04T17:24:14.940"/>
    <p1510:client id="{AD71527B-FC8D-1251-6DB8-5FE176FF0A1B}" v="78" dt="2021-07-13T19:11:14.607"/>
    <p1510:client id="{B13CF345-3AE1-E5A3-BE56-B8F6A3E5ACF9}" v="10" dt="2023-01-24T18:34:42.886"/>
    <p1510:client id="{B8332A0D-615D-230E-6142-A09286092E57}" v="4" dt="2023-03-21T17:45:56.912"/>
    <p1510:client id="{BB4E76EB-EE56-0DAC-3628-691B9A2E138C}" v="8" dt="2023-06-14T16:27:01.938"/>
    <p1510:client id="{BBA3F8C6-6909-C6BC-DF32-181B2FBE7167}" v="261" dt="2021-10-20T16:54:26.769"/>
    <p1510:client id="{BDAB83C9-6435-75D0-2D6D-BA0CCBC09E4D}" v="6" dt="2022-06-29T18:37:13.654"/>
    <p1510:client id="{C48C362E-755B-6A6B-AA10-BB1206E5FB93}" v="6" dt="2023-01-24T21:59:18.430"/>
    <p1510:client id="{C9977258-8D2D-EFC0-FDB4-C15DF84FDDDE}" v="2" dt="2022-08-17T16:50:21.625"/>
    <p1510:client id="{C9E399A1-4CFE-EE31-4830-3DA69A48DCA2}" v="8" dt="2022-07-19T13:22:29.779"/>
    <p1510:client id="{CA0888BB-2075-2FD0-A3C4-C74E779A88B5}" v="109" dt="2021-08-26T16:11:19.065"/>
    <p1510:client id="{CB937351-72DE-D1E6-5A26-071CAFD6EC7B}" v="28" dt="2022-08-03T15:13:18.350"/>
    <p1510:client id="{D16831A3-F492-64FA-0B27-5D74E3B398AA}" v="2" dt="2021-08-18T18:34:22.810"/>
    <p1510:client id="{D23F8F98-8985-8938-ECBD-BEBC6A169DE7}" v="3" dt="2022-03-25T16:44:23.163"/>
    <p1510:client id="{D7F96578-D543-9665-571D-4474E244A9AE}" v="2" dt="2023-09-18T19:34:23.862"/>
    <p1510:client id="{DEE2EEFB-6AF8-C48F-2B75-6C0BB70C9A14}" v="118" dt="2021-04-27T17:09:56.364"/>
    <p1510:client id="{E2B75044-51EC-4F19-AF4F-BB3776ADE0AF}" v="2" dt="2023-02-15T18:28:46.778"/>
    <p1510:client id="{F0D02B0C-25B0-1ADB-C521-6662F41D6FEF}" v="1" dt="2023-11-02T13:57:49.207"/>
    <p1510:client id="{F7D5A150-3033-B483-91FF-2FBEFDF06481}" v="7" dt="2023-07-13T16:09:15.733"/>
    <p1510:client id="{F811BF39-B98D-BD7D-E81C-CED8E1683FC7}" v="64" dt="2022-08-23T14:35:41.590"/>
    <p1510:client id="{FB36544B-84E5-AA45-9AB1-EC2FEAEBBBDA}" v="8" dt="2022-03-21T15:23:11.370"/>
    <p1510:client id="{FEAF06AB-D3E9-7550-FADE-038B413C9D45}" v="147" dt="2022-03-25T21:45:44.435"/>
    <p1510:client id="{FF00A8C3-E0F0-E232-DC16-96FDCAD17FC1}" v="2" dt="2021-08-18T18:33:38.750"/>
    <p1510:client id="{FFE36324-5776-F532-283F-311C6A18C04E}" v="10" dt="2022-10-13T15:06:10.642"/>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3" autoAdjust="0"/>
    <p:restoredTop sz="90229" autoAdjust="0"/>
  </p:normalViewPr>
  <p:slideViewPr>
    <p:cSldViewPr>
      <p:cViewPr varScale="1">
        <p:scale>
          <a:sx n="71" d="100"/>
          <a:sy n="71" d="100"/>
        </p:scale>
        <p:origin x="176" y="520"/>
      </p:cViewPr>
      <p:guideLst>
        <p:guide pos="3839"/>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2748"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9C91D-D39C-4D6E-AA9D-3269C0719F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AD9F4DC-9161-448F-A28B-F248C25B5487}">
      <dgm:prSet/>
      <dgm:spPr/>
      <dgm:t>
        <a:bodyPr/>
        <a:lstStyle/>
        <a:p>
          <a:pPr>
            <a:lnSpc>
              <a:spcPct val="100000"/>
            </a:lnSpc>
          </a:pPr>
          <a:r>
            <a:rPr lang="en-US" dirty="0"/>
            <a:t>Private bus transfer from Rome to Perugia </a:t>
          </a:r>
          <a:r>
            <a:rPr lang="en-US" dirty="0">
              <a:latin typeface="Century Gothic"/>
            </a:rPr>
            <a:t>on arrival</a:t>
          </a:r>
          <a:endParaRPr lang="en-US" dirty="0"/>
        </a:p>
      </dgm:t>
    </dgm:pt>
    <dgm:pt modelId="{858E14C8-A1B2-44C2-86C6-15B5D1CB340A}" type="parTrans" cxnId="{AAD38359-7703-4406-A82B-86EC18A1EEC0}">
      <dgm:prSet/>
      <dgm:spPr/>
      <dgm:t>
        <a:bodyPr/>
        <a:lstStyle/>
        <a:p>
          <a:endParaRPr lang="en-US"/>
        </a:p>
      </dgm:t>
    </dgm:pt>
    <dgm:pt modelId="{78655783-7D20-4C9E-A5B3-2311629281EF}" type="sibTrans" cxnId="{AAD38359-7703-4406-A82B-86EC18A1EEC0}">
      <dgm:prSet/>
      <dgm:spPr/>
      <dgm:t>
        <a:bodyPr/>
        <a:lstStyle/>
        <a:p>
          <a:endParaRPr lang="en-US"/>
        </a:p>
      </dgm:t>
    </dgm:pt>
    <dgm:pt modelId="{675E0930-2118-4F80-B077-667BA74EC0AF}">
      <dgm:prSet/>
      <dgm:spPr/>
      <dgm:t>
        <a:bodyPr/>
        <a:lstStyle/>
        <a:p>
          <a:pPr rtl="0">
            <a:lnSpc>
              <a:spcPct val="100000"/>
            </a:lnSpc>
          </a:pPr>
          <a:r>
            <a:rPr lang="en-US" dirty="0"/>
            <a:t>Course credit</a:t>
          </a:r>
          <a:r>
            <a:rPr lang="en-US" dirty="0">
              <a:latin typeface="Century Gothic"/>
            </a:rPr>
            <a:t> and course materials</a:t>
          </a:r>
          <a:endParaRPr lang="en-US" dirty="0"/>
        </a:p>
      </dgm:t>
    </dgm:pt>
    <dgm:pt modelId="{002F761F-A01C-4D14-A14A-0F352A6D1CC0}" type="parTrans" cxnId="{2A57ED4B-49E7-4A5A-BE5A-8646D750AE7C}">
      <dgm:prSet/>
      <dgm:spPr/>
      <dgm:t>
        <a:bodyPr/>
        <a:lstStyle/>
        <a:p>
          <a:endParaRPr lang="en-US"/>
        </a:p>
      </dgm:t>
    </dgm:pt>
    <dgm:pt modelId="{4D64048F-34D8-4F6C-ADFB-93955A343278}" type="sibTrans" cxnId="{2A57ED4B-49E7-4A5A-BE5A-8646D750AE7C}">
      <dgm:prSet/>
      <dgm:spPr/>
      <dgm:t>
        <a:bodyPr/>
        <a:lstStyle/>
        <a:p>
          <a:endParaRPr lang="en-US"/>
        </a:p>
      </dgm:t>
    </dgm:pt>
    <dgm:pt modelId="{1524261F-6669-4E2F-8E23-10051D1BA15E}">
      <dgm:prSet/>
      <dgm:spPr/>
      <dgm:t>
        <a:bodyPr/>
        <a:lstStyle/>
        <a:p>
          <a:pPr>
            <a:lnSpc>
              <a:spcPct val="100000"/>
            </a:lnSpc>
          </a:pPr>
          <a:r>
            <a:rPr lang="en-US" dirty="0"/>
            <a:t>Excursions</a:t>
          </a:r>
        </a:p>
      </dgm:t>
    </dgm:pt>
    <dgm:pt modelId="{050021BB-F663-4486-93B0-34A8B1B81EA4}" type="parTrans" cxnId="{46CB17F1-7D60-4BB8-8909-2F6C5EDF8534}">
      <dgm:prSet/>
      <dgm:spPr/>
      <dgm:t>
        <a:bodyPr/>
        <a:lstStyle/>
        <a:p>
          <a:endParaRPr lang="en-US"/>
        </a:p>
      </dgm:t>
    </dgm:pt>
    <dgm:pt modelId="{0B7C05B5-2372-4A01-B983-003DBC1B6E4C}" type="sibTrans" cxnId="{46CB17F1-7D60-4BB8-8909-2F6C5EDF8534}">
      <dgm:prSet/>
      <dgm:spPr/>
      <dgm:t>
        <a:bodyPr/>
        <a:lstStyle/>
        <a:p>
          <a:endParaRPr lang="en-US"/>
        </a:p>
      </dgm:t>
    </dgm:pt>
    <dgm:pt modelId="{99FB62C7-EBA5-4DDD-A1DD-1109941946E1}">
      <dgm:prSet/>
      <dgm:spPr/>
      <dgm:t>
        <a:bodyPr/>
        <a:lstStyle/>
        <a:p>
          <a:pPr>
            <a:lnSpc>
              <a:spcPct val="100000"/>
            </a:lnSpc>
          </a:pPr>
          <a:r>
            <a:rPr lang="en-US" dirty="0"/>
            <a:t>Housing</a:t>
          </a:r>
        </a:p>
      </dgm:t>
    </dgm:pt>
    <dgm:pt modelId="{CCDE7D17-E1DA-4619-8989-FB542BE66ED5}" type="parTrans" cxnId="{53C8C1BA-7794-47F2-A1E2-AB60E3222575}">
      <dgm:prSet/>
      <dgm:spPr/>
      <dgm:t>
        <a:bodyPr/>
        <a:lstStyle/>
        <a:p>
          <a:endParaRPr lang="en-US"/>
        </a:p>
      </dgm:t>
    </dgm:pt>
    <dgm:pt modelId="{149575B6-633E-41AE-A5EA-A08E6BBAA04B}" type="sibTrans" cxnId="{53C8C1BA-7794-47F2-A1E2-AB60E3222575}">
      <dgm:prSet/>
      <dgm:spPr/>
      <dgm:t>
        <a:bodyPr/>
        <a:lstStyle/>
        <a:p>
          <a:endParaRPr lang="en-US"/>
        </a:p>
      </dgm:t>
    </dgm:pt>
    <dgm:pt modelId="{02CF7671-41BF-4A77-B001-DFA5BDA535AF}">
      <dgm:prSet/>
      <dgm:spPr/>
      <dgm:t>
        <a:bodyPr/>
        <a:lstStyle/>
        <a:p>
          <a:pPr>
            <a:lnSpc>
              <a:spcPct val="100000"/>
            </a:lnSpc>
          </a:pPr>
          <a:r>
            <a:rPr lang="en-US" dirty="0"/>
            <a:t>Pre-departure and on-site student support</a:t>
          </a:r>
        </a:p>
      </dgm:t>
    </dgm:pt>
    <dgm:pt modelId="{7EF4A225-A5F6-4761-8144-C289C2848FE0}" type="parTrans" cxnId="{F3CCC1D8-1A92-4413-8EE3-351F07FC6A06}">
      <dgm:prSet/>
      <dgm:spPr/>
      <dgm:t>
        <a:bodyPr/>
        <a:lstStyle/>
        <a:p>
          <a:endParaRPr lang="en-US"/>
        </a:p>
      </dgm:t>
    </dgm:pt>
    <dgm:pt modelId="{C16DAADC-C8F4-48C1-8501-B133D28FE2F7}" type="sibTrans" cxnId="{F3CCC1D8-1A92-4413-8EE3-351F07FC6A06}">
      <dgm:prSet/>
      <dgm:spPr/>
      <dgm:t>
        <a:bodyPr/>
        <a:lstStyle/>
        <a:p>
          <a:endParaRPr lang="en-US"/>
        </a:p>
      </dgm:t>
    </dgm:pt>
    <dgm:pt modelId="{EBC21DBF-592C-4BC8-B80F-407B9B924899}">
      <dgm:prSet/>
      <dgm:spPr/>
      <dgm:t>
        <a:bodyPr/>
        <a:lstStyle/>
        <a:p>
          <a:pPr>
            <a:lnSpc>
              <a:spcPct val="100000"/>
            </a:lnSpc>
          </a:pPr>
          <a:r>
            <a:rPr lang="en-US" dirty="0" err="1"/>
            <a:t>GeoBlue</a:t>
          </a:r>
          <a:r>
            <a:rPr lang="en-US" dirty="0"/>
            <a:t> health insurance</a:t>
          </a:r>
        </a:p>
      </dgm:t>
    </dgm:pt>
    <dgm:pt modelId="{8B849ED5-A1DD-4806-AF0D-3D5DB9180DDB}" type="parTrans" cxnId="{DB4D205D-2102-4189-AB82-86044699A0B2}">
      <dgm:prSet/>
      <dgm:spPr/>
      <dgm:t>
        <a:bodyPr/>
        <a:lstStyle/>
        <a:p>
          <a:endParaRPr lang="en-US"/>
        </a:p>
      </dgm:t>
    </dgm:pt>
    <dgm:pt modelId="{985E9FEE-3995-4F59-9C27-4F2B0BAE6720}" type="sibTrans" cxnId="{DB4D205D-2102-4189-AB82-86044699A0B2}">
      <dgm:prSet/>
      <dgm:spPr/>
      <dgm:t>
        <a:bodyPr/>
        <a:lstStyle/>
        <a:p>
          <a:endParaRPr lang="en-US"/>
        </a:p>
      </dgm:t>
    </dgm:pt>
    <dgm:pt modelId="{75499AA2-1F77-4E64-9E4A-46966C373CFA}">
      <dgm:prSet phldr="0"/>
      <dgm:spPr/>
      <dgm:t>
        <a:bodyPr/>
        <a:lstStyle/>
        <a:p>
          <a:pPr rtl="0"/>
          <a:r>
            <a:rPr lang="en-US" dirty="0">
              <a:latin typeface="Century Gothic"/>
            </a:rPr>
            <a:t>On-site orientation</a:t>
          </a:r>
        </a:p>
      </dgm:t>
    </dgm:pt>
    <dgm:pt modelId="{C0CDF002-B864-4AD2-80E8-A948F0610AE6}" type="parTrans" cxnId="{58E348BE-3F50-407F-99D5-477239C6B10E}">
      <dgm:prSet/>
      <dgm:spPr/>
    </dgm:pt>
    <dgm:pt modelId="{CD1E44A7-A1CC-44E4-89E0-AEEDA05CFCD3}" type="sibTrans" cxnId="{58E348BE-3F50-407F-99D5-477239C6B10E}">
      <dgm:prSet/>
      <dgm:spPr/>
    </dgm:pt>
    <dgm:pt modelId="{D4C10849-136A-4B5B-B18F-33D856DE1A33}" type="pres">
      <dgm:prSet presAssocID="{1E59C91D-D39C-4D6E-AA9D-3269C0719F5B}" presName="root" presStyleCnt="0">
        <dgm:presLayoutVars>
          <dgm:dir/>
          <dgm:resizeHandles val="exact"/>
        </dgm:presLayoutVars>
      </dgm:prSet>
      <dgm:spPr/>
    </dgm:pt>
    <dgm:pt modelId="{3C653849-BBB5-48A1-8AED-8778CE402A19}" type="pres">
      <dgm:prSet presAssocID="{5AD9F4DC-9161-448F-A28B-F248C25B5487}" presName="compNode" presStyleCnt="0"/>
      <dgm:spPr/>
    </dgm:pt>
    <dgm:pt modelId="{5106D615-9A07-423D-9622-D5ED4A8D7869}" type="pres">
      <dgm:prSet presAssocID="{5AD9F4DC-9161-448F-A28B-F248C25B5487}" presName="bgRect" presStyleLbl="bgShp" presStyleIdx="0" presStyleCnt="7"/>
      <dgm:spPr/>
    </dgm:pt>
    <dgm:pt modelId="{70865838-0B29-4196-BE93-C962A77EC9BC}" type="pres">
      <dgm:prSet presAssocID="{5AD9F4DC-9161-448F-A28B-F248C25B548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43ABB6B3-6349-44BA-A172-42E61A864BA2}" type="pres">
      <dgm:prSet presAssocID="{5AD9F4DC-9161-448F-A28B-F248C25B5487}" presName="spaceRect" presStyleCnt="0"/>
      <dgm:spPr/>
    </dgm:pt>
    <dgm:pt modelId="{18992152-4F0E-496B-8194-33FECD8F070D}" type="pres">
      <dgm:prSet presAssocID="{5AD9F4DC-9161-448F-A28B-F248C25B5487}" presName="parTx" presStyleLbl="revTx" presStyleIdx="0" presStyleCnt="7">
        <dgm:presLayoutVars>
          <dgm:chMax val="0"/>
          <dgm:chPref val="0"/>
        </dgm:presLayoutVars>
      </dgm:prSet>
      <dgm:spPr/>
    </dgm:pt>
    <dgm:pt modelId="{A5179498-CE7B-4FC3-84E3-6EE92E79EF73}" type="pres">
      <dgm:prSet presAssocID="{78655783-7D20-4C9E-A5B3-2311629281EF}" presName="sibTrans" presStyleCnt="0"/>
      <dgm:spPr/>
    </dgm:pt>
    <dgm:pt modelId="{71B756A9-E92C-4A3B-AA2F-476EB07C782D}" type="pres">
      <dgm:prSet presAssocID="{75499AA2-1F77-4E64-9E4A-46966C373CFA}" presName="compNode" presStyleCnt="0"/>
      <dgm:spPr/>
    </dgm:pt>
    <dgm:pt modelId="{794EDEFF-DE60-4CFE-ADE6-2369D447F48A}" type="pres">
      <dgm:prSet presAssocID="{75499AA2-1F77-4E64-9E4A-46966C373CFA}" presName="bgRect" presStyleLbl="bgShp" presStyleIdx="1" presStyleCnt="7"/>
      <dgm:spPr/>
    </dgm:pt>
    <dgm:pt modelId="{531CD05A-AB2A-4601-99FC-F198B4A7FCC5}" type="pres">
      <dgm:prSet presAssocID="{75499AA2-1F77-4E64-9E4A-46966C373CFA}" presName="iconRect" presStyleLbl="node1" presStyleIdx="1" presStyleCnt="7"/>
      <dgm:spPr/>
    </dgm:pt>
    <dgm:pt modelId="{0FD37B3C-F32C-4528-9475-C7F2EDF22721}" type="pres">
      <dgm:prSet presAssocID="{75499AA2-1F77-4E64-9E4A-46966C373CFA}" presName="spaceRect" presStyleCnt="0"/>
      <dgm:spPr/>
    </dgm:pt>
    <dgm:pt modelId="{972271EE-FB14-4958-939C-02DEB11EBAAF}" type="pres">
      <dgm:prSet presAssocID="{75499AA2-1F77-4E64-9E4A-46966C373CFA}" presName="parTx" presStyleLbl="revTx" presStyleIdx="1" presStyleCnt="7">
        <dgm:presLayoutVars>
          <dgm:chMax val="0"/>
          <dgm:chPref val="0"/>
        </dgm:presLayoutVars>
      </dgm:prSet>
      <dgm:spPr/>
    </dgm:pt>
    <dgm:pt modelId="{7B532B72-89E9-49CF-8A46-4A0769340BDA}" type="pres">
      <dgm:prSet presAssocID="{CD1E44A7-A1CC-44E4-89E0-AEEDA05CFCD3}" presName="sibTrans" presStyleCnt="0"/>
      <dgm:spPr/>
    </dgm:pt>
    <dgm:pt modelId="{680F3FD9-26E7-4C81-BDA3-54DC98F2884A}" type="pres">
      <dgm:prSet presAssocID="{675E0930-2118-4F80-B077-667BA74EC0AF}" presName="compNode" presStyleCnt="0"/>
      <dgm:spPr/>
    </dgm:pt>
    <dgm:pt modelId="{3FA0F9B3-4763-46B7-BC93-27FF5351BD3A}" type="pres">
      <dgm:prSet presAssocID="{675E0930-2118-4F80-B077-667BA74EC0AF}" presName="bgRect" presStyleLbl="bgShp" presStyleIdx="2" presStyleCnt="7"/>
      <dgm:spPr/>
    </dgm:pt>
    <dgm:pt modelId="{6D1629C3-2380-4198-AD89-F30E488CF68D}" type="pres">
      <dgm:prSet presAssocID="{675E0930-2118-4F80-B077-667BA74EC0AF}"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4B42277-1EEA-48ED-A909-E9D9F3EF9CAA}" type="pres">
      <dgm:prSet presAssocID="{675E0930-2118-4F80-B077-667BA74EC0AF}" presName="spaceRect" presStyleCnt="0"/>
      <dgm:spPr/>
    </dgm:pt>
    <dgm:pt modelId="{C2BC189E-8E95-4344-80EE-3D35177B905C}" type="pres">
      <dgm:prSet presAssocID="{675E0930-2118-4F80-B077-667BA74EC0AF}" presName="parTx" presStyleLbl="revTx" presStyleIdx="2" presStyleCnt="7">
        <dgm:presLayoutVars>
          <dgm:chMax val="0"/>
          <dgm:chPref val="0"/>
        </dgm:presLayoutVars>
      </dgm:prSet>
      <dgm:spPr/>
    </dgm:pt>
    <dgm:pt modelId="{307A1054-DB34-4168-ADD1-0917C38B242A}" type="pres">
      <dgm:prSet presAssocID="{4D64048F-34D8-4F6C-ADFB-93955A343278}" presName="sibTrans" presStyleCnt="0"/>
      <dgm:spPr/>
    </dgm:pt>
    <dgm:pt modelId="{5F90575B-970D-47C2-86DE-3D64EEE6B466}" type="pres">
      <dgm:prSet presAssocID="{1524261F-6669-4E2F-8E23-10051D1BA15E}" presName="compNode" presStyleCnt="0"/>
      <dgm:spPr/>
    </dgm:pt>
    <dgm:pt modelId="{F98A28CF-B4D3-4D0A-9D70-EEC892A7C394}" type="pres">
      <dgm:prSet presAssocID="{1524261F-6669-4E2F-8E23-10051D1BA15E}" presName="bgRect" presStyleLbl="bgShp" presStyleIdx="3" presStyleCnt="7"/>
      <dgm:spPr/>
    </dgm:pt>
    <dgm:pt modelId="{5E820C97-3C3D-4A31-A04C-3236F1192276}" type="pres">
      <dgm:prSet presAssocID="{1524261F-6669-4E2F-8E23-10051D1BA15E}" presName="iconRect" presStyleLbl="node1" presStyleIdx="3"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ke"/>
        </a:ext>
      </dgm:extLst>
    </dgm:pt>
    <dgm:pt modelId="{096360FE-A105-4019-AA05-5EE2F806970E}" type="pres">
      <dgm:prSet presAssocID="{1524261F-6669-4E2F-8E23-10051D1BA15E}" presName="spaceRect" presStyleCnt="0"/>
      <dgm:spPr/>
    </dgm:pt>
    <dgm:pt modelId="{BB6B96FA-DF59-483D-8FF6-8337ECFCB8B5}" type="pres">
      <dgm:prSet presAssocID="{1524261F-6669-4E2F-8E23-10051D1BA15E}" presName="parTx" presStyleLbl="revTx" presStyleIdx="3" presStyleCnt="7">
        <dgm:presLayoutVars>
          <dgm:chMax val="0"/>
          <dgm:chPref val="0"/>
        </dgm:presLayoutVars>
      </dgm:prSet>
      <dgm:spPr/>
    </dgm:pt>
    <dgm:pt modelId="{784095C6-6631-4FFA-B5D7-83C5B481664C}" type="pres">
      <dgm:prSet presAssocID="{0B7C05B5-2372-4A01-B983-003DBC1B6E4C}" presName="sibTrans" presStyleCnt="0"/>
      <dgm:spPr/>
    </dgm:pt>
    <dgm:pt modelId="{D18A877C-9034-4C45-884A-2B7A77BFC139}" type="pres">
      <dgm:prSet presAssocID="{99FB62C7-EBA5-4DDD-A1DD-1109941946E1}" presName="compNode" presStyleCnt="0"/>
      <dgm:spPr/>
    </dgm:pt>
    <dgm:pt modelId="{1A249ACD-68EA-4219-9052-3C64EF730C4B}" type="pres">
      <dgm:prSet presAssocID="{99FB62C7-EBA5-4DDD-A1DD-1109941946E1}" presName="bgRect" presStyleLbl="bgShp" presStyleIdx="4" presStyleCnt="7"/>
      <dgm:spPr/>
    </dgm:pt>
    <dgm:pt modelId="{A34734A3-4D16-4B5F-A26A-E8F83D703527}" type="pres">
      <dgm:prSet presAssocID="{99FB62C7-EBA5-4DDD-A1DD-1109941946E1}" presName="iconRect" presStyleLbl="node1" presStyleIdx="4"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7A41A882-9BF2-4101-9AB6-A5DCEDAD5E34}" type="pres">
      <dgm:prSet presAssocID="{99FB62C7-EBA5-4DDD-A1DD-1109941946E1}" presName="spaceRect" presStyleCnt="0"/>
      <dgm:spPr/>
    </dgm:pt>
    <dgm:pt modelId="{4A908776-6BF0-48CD-9BEE-09E46A1D137E}" type="pres">
      <dgm:prSet presAssocID="{99FB62C7-EBA5-4DDD-A1DD-1109941946E1}" presName="parTx" presStyleLbl="revTx" presStyleIdx="4" presStyleCnt="7">
        <dgm:presLayoutVars>
          <dgm:chMax val="0"/>
          <dgm:chPref val="0"/>
        </dgm:presLayoutVars>
      </dgm:prSet>
      <dgm:spPr/>
    </dgm:pt>
    <dgm:pt modelId="{4D045DA6-3570-43FC-B5BE-DA5E80C7ACDC}" type="pres">
      <dgm:prSet presAssocID="{149575B6-633E-41AE-A5EA-A08E6BBAA04B}" presName="sibTrans" presStyleCnt="0"/>
      <dgm:spPr/>
    </dgm:pt>
    <dgm:pt modelId="{996A969A-5EEA-43F0-979F-26951F93B4F6}" type="pres">
      <dgm:prSet presAssocID="{02CF7671-41BF-4A77-B001-DFA5BDA535AF}" presName="compNode" presStyleCnt="0"/>
      <dgm:spPr/>
    </dgm:pt>
    <dgm:pt modelId="{96279A81-EB27-4043-85C1-712EF6C27FD8}" type="pres">
      <dgm:prSet presAssocID="{02CF7671-41BF-4A77-B001-DFA5BDA535AF}" presName="bgRect" presStyleLbl="bgShp" presStyleIdx="5" presStyleCnt="7"/>
      <dgm:spPr/>
    </dgm:pt>
    <dgm:pt modelId="{36ABB2FD-E2E5-471D-A826-F034B3791EA0}" type="pres">
      <dgm:prSet presAssocID="{02CF7671-41BF-4A77-B001-DFA5BDA535AF}" presName="iconRect" presStyleLbl="node1" presStyleIdx="5"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27CC8DA0-0000-42A4-A2CE-5CC73630AA66}" type="pres">
      <dgm:prSet presAssocID="{02CF7671-41BF-4A77-B001-DFA5BDA535AF}" presName="spaceRect" presStyleCnt="0"/>
      <dgm:spPr/>
    </dgm:pt>
    <dgm:pt modelId="{1879B191-1737-4622-AB5A-00B54C33583C}" type="pres">
      <dgm:prSet presAssocID="{02CF7671-41BF-4A77-B001-DFA5BDA535AF}" presName="parTx" presStyleLbl="revTx" presStyleIdx="5" presStyleCnt="7">
        <dgm:presLayoutVars>
          <dgm:chMax val="0"/>
          <dgm:chPref val="0"/>
        </dgm:presLayoutVars>
      </dgm:prSet>
      <dgm:spPr/>
    </dgm:pt>
    <dgm:pt modelId="{1BF5AD13-6CC8-421E-832D-C22506FBBFED}" type="pres">
      <dgm:prSet presAssocID="{C16DAADC-C8F4-48C1-8501-B133D28FE2F7}" presName="sibTrans" presStyleCnt="0"/>
      <dgm:spPr/>
    </dgm:pt>
    <dgm:pt modelId="{18488FE4-07D8-4742-BAAF-1D44B35730F2}" type="pres">
      <dgm:prSet presAssocID="{EBC21DBF-592C-4BC8-B80F-407B9B924899}" presName="compNode" presStyleCnt="0"/>
      <dgm:spPr/>
    </dgm:pt>
    <dgm:pt modelId="{6F58ECA0-03B1-4A44-A7B6-2E602F638A21}" type="pres">
      <dgm:prSet presAssocID="{EBC21DBF-592C-4BC8-B80F-407B9B924899}" presName="bgRect" presStyleLbl="bgShp" presStyleIdx="6" presStyleCnt="7"/>
      <dgm:spPr/>
    </dgm:pt>
    <dgm:pt modelId="{4F14FF82-5AE4-42EB-B950-0F4EAA7A847B}" type="pres">
      <dgm:prSet presAssocID="{EBC21DBF-592C-4BC8-B80F-407B9B924899}" presName="iconRect" presStyleLbl="node1" presStyleIdx="6"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llar"/>
        </a:ext>
      </dgm:extLst>
    </dgm:pt>
    <dgm:pt modelId="{AC22FB28-3C80-4596-ADBA-B652224E9FE6}" type="pres">
      <dgm:prSet presAssocID="{EBC21DBF-592C-4BC8-B80F-407B9B924899}" presName="spaceRect" presStyleCnt="0"/>
      <dgm:spPr/>
    </dgm:pt>
    <dgm:pt modelId="{613B3209-6072-429A-ACA8-2118D32DCE1A}" type="pres">
      <dgm:prSet presAssocID="{EBC21DBF-592C-4BC8-B80F-407B9B924899}" presName="parTx" presStyleLbl="revTx" presStyleIdx="6" presStyleCnt="7">
        <dgm:presLayoutVars>
          <dgm:chMax val="0"/>
          <dgm:chPref val="0"/>
        </dgm:presLayoutVars>
      </dgm:prSet>
      <dgm:spPr/>
    </dgm:pt>
  </dgm:ptLst>
  <dgm:cxnLst>
    <dgm:cxn modelId="{115F133D-BA55-4E34-AC0D-6C724C2FB05A}" type="presOf" srcId="{1524261F-6669-4E2F-8E23-10051D1BA15E}" destId="{BB6B96FA-DF59-483D-8FF6-8337ECFCB8B5}" srcOrd="0" destOrd="0" presId="urn:microsoft.com/office/officeart/2018/2/layout/IconVerticalSolidList"/>
    <dgm:cxn modelId="{DB4D205D-2102-4189-AB82-86044699A0B2}" srcId="{1E59C91D-D39C-4D6E-AA9D-3269C0719F5B}" destId="{EBC21DBF-592C-4BC8-B80F-407B9B924899}" srcOrd="6" destOrd="0" parTransId="{8B849ED5-A1DD-4806-AF0D-3D5DB9180DDB}" sibTransId="{985E9FEE-3995-4F59-9C27-4F2B0BAE6720}"/>
    <dgm:cxn modelId="{951BE55D-2CE1-4FD4-9835-F90B47DE0C38}" type="presOf" srcId="{02CF7671-41BF-4A77-B001-DFA5BDA535AF}" destId="{1879B191-1737-4622-AB5A-00B54C33583C}" srcOrd="0" destOrd="0" presId="urn:microsoft.com/office/officeart/2018/2/layout/IconVerticalSolidList"/>
    <dgm:cxn modelId="{2A57ED4B-49E7-4A5A-BE5A-8646D750AE7C}" srcId="{1E59C91D-D39C-4D6E-AA9D-3269C0719F5B}" destId="{675E0930-2118-4F80-B077-667BA74EC0AF}" srcOrd="2" destOrd="0" parTransId="{002F761F-A01C-4D14-A14A-0F352A6D1CC0}" sibTransId="{4D64048F-34D8-4F6C-ADFB-93955A343278}"/>
    <dgm:cxn modelId="{AA9C7F56-774F-4B68-86E8-CD2559720D3F}" type="presOf" srcId="{675E0930-2118-4F80-B077-667BA74EC0AF}" destId="{C2BC189E-8E95-4344-80EE-3D35177B905C}" srcOrd="0" destOrd="0" presId="urn:microsoft.com/office/officeart/2018/2/layout/IconVerticalSolidList"/>
    <dgm:cxn modelId="{AAD38359-7703-4406-A82B-86EC18A1EEC0}" srcId="{1E59C91D-D39C-4D6E-AA9D-3269C0719F5B}" destId="{5AD9F4DC-9161-448F-A28B-F248C25B5487}" srcOrd="0" destOrd="0" parTransId="{858E14C8-A1B2-44C2-86C6-15B5D1CB340A}" sibTransId="{78655783-7D20-4C9E-A5B3-2311629281EF}"/>
    <dgm:cxn modelId="{71999E7C-F4E9-4676-8551-41FAE3FCA004}" type="presOf" srcId="{1E59C91D-D39C-4D6E-AA9D-3269C0719F5B}" destId="{D4C10849-136A-4B5B-B18F-33D856DE1A33}" srcOrd="0" destOrd="0" presId="urn:microsoft.com/office/officeart/2018/2/layout/IconVerticalSolidList"/>
    <dgm:cxn modelId="{7BF629AA-46B8-455A-974F-8D1B3FD63454}" type="presOf" srcId="{75499AA2-1F77-4E64-9E4A-46966C373CFA}" destId="{972271EE-FB14-4958-939C-02DEB11EBAAF}" srcOrd="0" destOrd="0" presId="urn:microsoft.com/office/officeart/2018/2/layout/IconVerticalSolidList"/>
    <dgm:cxn modelId="{34CEE4B6-BA62-4209-95FE-CB1A690E38DC}" type="presOf" srcId="{99FB62C7-EBA5-4DDD-A1DD-1109941946E1}" destId="{4A908776-6BF0-48CD-9BEE-09E46A1D137E}" srcOrd="0" destOrd="0" presId="urn:microsoft.com/office/officeart/2018/2/layout/IconVerticalSolidList"/>
    <dgm:cxn modelId="{53C8C1BA-7794-47F2-A1E2-AB60E3222575}" srcId="{1E59C91D-D39C-4D6E-AA9D-3269C0719F5B}" destId="{99FB62C7-EBA5-4DDD-A1DD-1109941946E1}" srcOrd="4" destOrd="0" parTransId="{CCDE7D17-E1DA-4619-8989-FB542BE66ED5}" sibTransId="{149575B6-633E-41AE-A5EA-A08E6BBAA04B}"/>
    <dgm:cxn modelId="{58E348BE-3F50-407F-99D5-477239C6B10E}" srcId="{1E59C91D-D39C-4D6E-AA9D-3269C0719F5B}" destId="{75499AA2-1F77-4E64-9E4A-46966C373CFA}" srcOrd="1" destOrd="0" parTransId="{C0CDF002-B864-4AD2-80E8-A948F0610AE6}" sibTransId="{CD1E44A7-A1CC-44E4-89E0-AEEDA05CFCD3}"/>
    <dgm:cxn modelId="{20B186C1-AFCD-4C4B-99ED-754D4C08D07E}" type="presOf" srcId="{5AD9F4DC-9161-448F-A28B-F248C25B5487}" destId="{18992152-4F0E-496B-8194-33FECD8F070D}" srcOrd="0" destOrd="0" presId="urn:microsoft.com/office/officeart/2018/2/layout/IconVerticalSolidList"/>
    <dgm:cxn modelId="{E4FFE8CF-6DAF-43D7-8733-4EED2C6EC521}" type="presOf" srcId="{EBC21DBF-592C-4BC8-B80F-407B9B924899}" destId="{613B3209-6072-429A-ACA8-2118D32DCE1A}" srcOrd="0" destOrd="0" presId="urn:microsoft.com/office/officeart/2018/2/layout/IconVerticalSolidList"/>
    <dgm:cxn modelId="{F3CCC1D8-1A92-4413-8EE3-351F07FC6A06}" srcId="{1E59C91D-D39C-4D6E-AA9D-3269C0719F5B}" destId="{02CF7671-41BF-4A77-B001-DFA5BDA535AF}" srcOrd="5" destOrd="0" parTransId="{7EF4A225-A5F6-4761-8144-C289C2848FE0}" sibTransId="{C16DAADC-C8F4-48C1-8501-B133D28FE2F7}"/>
    <dgm:cxn modelId="{46CB17F1-7D60-4BB8-8909-2F6C5EDF8534}" srcId="{1E59C91D-D39C-4D6E-AA9D-3269C0719F5B}" destId="{1524261F-6669-4E2F-8E23-10051D1BA15E}" srcOrd="3" destOrd="0" parTransId="{050021BB-F663-4486-93B0-34A8B1B81EA4}" sibTransId="{0B7C05B5-2372-4A01-B983-003DBC1B6E4C}"/>
    <dgm:cxn modelId="{35A31143-EDD2-4E51-8793-33CD2F16C37D}" type="presParOf" srcId="{D4C10849-136A-4B5B-B18F-33D856DE1A33}" destId="{3C653849-BBB5-48A1-8AED-8778CE402A19}" srcOrd="0" destOrd="0" presId="urn:microsoft.com/office/officeart/2018/2/layout/IconVerticalSolidList"/>
    <dgm:cxn modelId="{10EDA071-9135-4D9A-A46F-5EFAFE841605}" type="presParOf" srcId="{3C653849-BBB5-48A1-8AED-8778CE402A19}" destId="{5106D615-9A07-423D-9622-D5ED4A8D7869}" srcOrd="0" destOrd="0" presId="urn:microsoft.com/office/officeart/2018/2/layout/IconVerticalSolidList"/>
    <dgm:cxn modelId="{B2CD73AD-73FF-48F8-BC84-F6F9D772B477}" type="presParOf" srcId="{3C653849-BBB5-48A1-8AED-8778CE402A19}" destId="{70865838-0B29-4196-BE93-C962A77EC9BC}" srcOrd="1" destOrd="0" presId="urn:microsoft.com/office/officeart/2018/2/layout/IconVerticalSolidList"/>
    <dgm:cxn modelId="{D45EFFBC-F820-41C3-BE56-1723E818BDF7}" type="presParOf" srcId="{3C653849-BBB5-48A1-8AED-8778CE402A19}" destId="{43ABB6B3-6349-44BA-A172-42E61A864BA2}" srcOrd="2" destOrd="0" presId="urn:microsoft.com/office/officeart/2018/2/layout/IconVerticalSolidList"/>
    <dgm:cxn modelId="{E99DA920-3FA3-4AA8-A9B6-74C98E3327C7}" type="presParOf" srcId="{3C653849-BBB5-48A1-8AED-8778CE402A19}" destId="{18992152-4F0E-496B-8194-33FECD8F070D}" srcOrd="3" destOrd="0" presId="urn:microsoft.com/office/officeart/2018/2/layout/IconVerticalSolidList"/>
    <dgm:cxn modelId="{C0C2A1C3-6945-4C01-960D-5834130E50F6}" type="presParOf" srcId="{D4C10849-136A-4B5B-B18F-33D856DE1A33}" destId="{A5179498-CE7B-4FC3-84E3-6EE92E79EF73}" srcOrd="1" destOrd="0" presId="urn:microsoft.com/office/officeart/2018/2/layout/IconVerticalSolidList"/>
    <dgm:cxn modelId="{C3308D7E-9CA8-44EB-B022-3AD44831246D}" type="presParOf" srcId="{D4C10849-136A-4B5B-B18F-33D856DE1A33}" destId="{71B756A9-E92C-4A3B-AA2F-476EB07C782D}" srcOrd="2" destOrd="0" presId="urn:microsoft.com/office/officeart/2018/2/layout/IconVerticalSolidList"/>
    <dgm:cxn modelId="{4FEC2E60-2731-4FDC-B45A-F30BFAD14B9E}" type="presParOf" srcId="{71B756A9-E92C-4A3B-AA2F-476EB07C782D}" destId="{794EDEFF-DE60-4CFE-ADE6-2369D447F48A}" srcOrd="0" destOrd="0" presId="urn:microsoft.com/office/officeart/2018/2/layout/IconVerticalSolidList"/>
    <dgm:cxn modelId="{BE8A0D3D-618B-4CEB-BE51-12442389284E}" type="presParOf" srcId="{71B756A9-E92C-4A3B-AA2F-476EB07C782D}" destId="{531CD05A-AB2A-4601-99FC-F198B4A7FCC5}" srcOrd="1" destOrd="0" presId="urn:microsoft.com/office/officeart/2018/2/layout/IconVerticalSolidList"/>
    <dgm:cxn modelId="{F0FAE288-E920-49CA-970C-B43D0E0F96BE}" type="presParOf" srcId="{71B756A9-E92C-4A3B-AA2F-476EB07C782D}" destId="{0FD37B3C-F32C-4528-9475-C7F2EDF22721}" srcOrd="2" destOrd="0" presId="urn:microsoft.com/office/officeart/2018/2/layout/IconVerticalSolidList"/>
    <dgm:cxn modelId="{100F024B-AC7D-4220-9609-5BE1B7A10A51}" type="presParOf" srcId="{71B756A9-E92C-4A3B-AA2F-476EB07C782D}" destId="{972271EE-FB14-4958-939C-02DEB11EBAAF}" srcOrd="3" destOrd="0" presId="urn:microsoft.com/office/officeart/2018/2/layout/IconVerticalSolidList"/>
    <dgm:cxn modelId="{97336897-2515-49D7-8AB4-21A341C235B6}" type="presParOf" srcId="{D4C10849-136A-4B5B-B18F-33D856DE1A33}" destId="{7B532B72-89E9-49CF-8A46-4A0769340BDA}" srcOrd="3" destOrd="0" presId="urn:microsoft.com/office/officeart/2018/2/layout/IconVerticalSolidList"/>
    <dgm:cxn modelId="{6266F1B3-547B-426B-B2B1-155E2CBC2F05}" type="presParOf" srcId="{D4C10849-136A-4B5B-B18F-33D856DE1A33}" destId="{680F3FD9-26E7-4C81-BDA3-54DC98F2884A}" srcOrd="4" destOrd="0" presId="urn:microsoft.com/office/officeart/2018/2/layout/IconVerticalSolidList"/>
    <dgm:cxn modelId="{820CEB48-9503-4842-B0A8-695F0DC97C01}" type="presParOf" srcId="{680F3FD9-26E7-4C81-BDA3-54DC98F2884A}" destId="{3FA0F9B3-4763-46B7-BC93-27FF5351BD3A}" srcOrd="0" destOrd="0" presId="urn:microsoft.com/office/officeart/2018/2/layout/IconVerticalSolidList"/>
    <dgm:cxn modelId="{D0181765-98DB-4008-A68C-9E72D130AD91}" type="presParOf" srcId="{680F3FD9-26E7-4C81-BDA3-54DC98F2884A}" destId="{6D1629C3-2380-4198-AD89-F30E488CF68D}" srcOrd="1" destOrd="0" presId="urn:microsoft.com/office/officeart/2018/2/layout/IconVerticalSolidList"/>
    <dgm:cxn modelId="{59C7B89F-8AAA-4CF9-9897-864071E81821}" type="presParOf" srcId="{680F3FD9-26E7-4C81-BDA3-54DC98F2884A}" destId="{74B42277-1EEA-48ED-A909-E9D9F3EF9CAA}" srcOrd="2" destOrd="0" presId="urn:microsoft.com/office/officeart/2018/2/layout/IconVerticalSolidList"/>
    <dgm:cxn modelId="{CCEA3C84-2E8D-4E89-BF6B-0FC00AC15C4F}" type="presParOf" srcId="{680F3FD9-26E7-4C81-BDA3-54DC98F2884A}" destId="{C2BC189E-8E95-4344-80EE-3D35177B905C}" srcOrd="3" destOrd="0" presId="urn:microsoft.com/office/officeart/2018/2/layout/IconVerticalSolidList"/>
    <dgm:cxn modelId="{B331BAA5-F3BA-4DFE-A93D-9E9B71557077}" type="presParOf" srcId="{D4C10849-136A-4B5B-B18F-33D856DE1A33}" destId="{307A1054-DB34-4168-ADD1-0917C38B242A}" srcOrd="5" destOrd="0" presId="urn:microsoft.com/office/officeart/2018/2/layout/IconVerticalSolidList"/>
    <dgm:cxn modelId="{54B5E1B0-D557-417D-A8E0-E8F9B959618B}" type="presParOf" srcId="{D4C10849-136A-4B5B-B18F-33D856DE1A33}" destId="{5F90575B-970D-47C2-86DE-3D64EEE6B466}" srcOrd="6" destOrd="0" presId="urn:microsoft.com/office/officeart/2018/2/layout/IconVerticalSolidList"/>
    <dgm:cxn modelId="{CA5B490E-2F6C-4146-92B7-0DCAA4CF5799}" type="presParOf" srcId="{5F90575B-970D-47C2-86DE-3D64EEE6B466}" destId="{F98A28CF-B4D3-4D0A-9D70-EEC892A7C394}" srcOrd="0" destOrd="0" presId="urn:microsoft.com/office/officeart/2018/2/layout/IconVerticalSolidList"/>
    <dgm:cxn modelId="{9DF479B1-738B-4473-87E8-F77608AC7811}" type="presParOf" srcId="{5F90575B-970D-47C2-86DE-3D64EEE6B466}" destId="{5E820C97-3C3D-4A31-A04C-3236F1192276}" srcOrd="1" destOrd="0" presId="urn:microsoft.com/office/officeart/2018/2/layout/IconVerticalSolidList"/>
    <dgm:cxn modelId="{F9C45435-F53D-4DD4-AF74-E2CE38F7EB23}" type="presParOf" srcId="{5F90575B-970D-47C2-86DE-3D64EEE6B466}" destId="{096360FE-A105-4019-AA05-5EE2F806970E}" srcOrd="2" destOrd="0" presId="urn:microsoft.com/office/officeart/2018/2/layout/IconVerticalSolidList"/>
    <dgm:cxn modelId="{C4C6CE1C-4DEC-434E-9EC9-BCCDB59D1FF3}" type="presParOf" srcId="{5F90575B-970D-47C2-86DE-3D64EEE6B466}" destId="{BB6B96FA-DF59-483D-8FF6-8337ECFCB8B5}" srcOrd="3" destOrd="0" presId="urn:microsoft.com/office/officeart/2018/2/layout/IconVerticalSolidList"/>
    <dgm:cxn modelId="{516AF7F4-5B97-48EA-982F-37F44042FF43}" type="presParOf" srcId="{D4C10849-136A-4B5B-B18F-33D856DE1A33}" destId="{784095C6-6631-4FFA-B5D7-83C5B481664C}" srcOrd="7" destOrd="0" presId="urn:microsoft.com/office/officeart/2018/2/layout/IconVerticalSolidList"/>
    <dgm:cxn modelId="{DBEAE9A6-1627-4245-BF2C-453289651AAD}" type="presParOf" srcId="{D4C10849-136A-4B5B-B18F-33D856DE1A33}" destId="{D18A877C-9034-4C45-884A-2B7A77BFC139}" srcOrd="8" destOrd="0" presId="urn:microsoft.com/office/officeart/2018/2/layout/IconVerticalSolidList"/>
    <dgm:cxn modelId="{C9C84B22-EC33-48D5-A604-B923C22AEA55}" type="presParOf" srcId="{D18A877C-9034-4C45-884A-2B7A77BFC139}" destId="{1A249ACD-68EA-4219-9052-3C64EF730C4B}" srcOrd="0" destOrd="0" presId="urn:microsoft.com/office/officeart/2018/2/layout/IconVerticalSolidList"/>
    <dgm:cxn modelId="{0AEE88F0-C77B-46A9-92FC-B02B5C55E321}" type="presParOf" srcId="{D18A877C-9034-4C45-884A-2B7A77BFC139}" destId="{A34734A3-4D16-4B5F-A26A-E8F83D703527}" srcOrd="1" destOrd="0" presId="urn:microsoft.com/office/officeart/2018/2/layout/IconVerticalSolidList"/>
    <dgm:cxn modelId="{C9343970-78F5-4695-B2F6-6DBAD892EE2E}" type="presParOf" srcId="{D18A877C-9034-4C45-884A-2B7A77BFC139}" destId="{7A41A882-9BF2-4101-9AB6-A5DCEDAD5E34}" srcOrd="2" destOrd="0" presId="urn:microsoft.com/office/officeart/2018/2/layout/IconVerticalSolidList"/>
    <dgm:cxn modelId="{BD2192FB-63ED-4872-8253-DA98562551E5}" type="presParOf" srcId="{D18A877C-9034-4C45-884A-2B7A77BFC139}" destId="{4A908776-6BF0-48CD-9BEE-09E46A1D137E}" srcOrd="3" destOrd="0" presId="urn:microsoft.com/office/officeart/2018/2/layout/IconVerticalSolidList"/>
    <dgm:cxn modelId="{C1F62A05-8440-4C1C-8472-736BA96BE780}" type="presParOf" srcId="{D4C10849-136A-4B5B-B18F-33D856DE1A33}" destId="{4D045DA6-3570-43FC-B5BE-DA5E80C7ACDC}" srcOrd="9" destOrd="0" presId="urn:microsoft.com/office/officeart/2018/2/layout/IconVerticalSolidList"/>
    <dgm:cxn modelId="{D7826B9D-247C-4D39-8E3D-5D049C96A610}" type="presParOf" srcId="{D4C10849-136A-4B5B-B18F-33D856DE1A33}" destId="{996A969A-5EEA-43F0-979F-26951F93B4F6}" srcOrd="10" destOrd="0" presId="urn:microsoft.com/office/officeart/2018/2/layout/IconVerticalSolidList"/>
    <dgm:cxn modelId="{95F70486-A999-4DD6-B0EE-77F752E8CEDD}" type="presParOf" srcId="{996A969A-5EEA-43F0-979F-26951F93B4F6}" destId="{96279A81-EB27-4043-85C1-712EF6C27FD8}" srcOrd="0" destOrd="0" presId="urn:microsoft.com/office/officeart/2018/2/layout/IconVerticalSolidList"/>
    <dgm:cxn modelId="{BD8F5F9A-E885-4382-98E7-D2C48471E51F}" type="presParOf" srcId="{996A969A-5EEA-43F0-979F-26951F93B4F6}" destId="{36ABB2FD-E2E5-471D-A826-F034B3791EA0}" srcOrd="1" destOrd="0" presId="urn:microsoft.com/office/officeart/2018/2/layout/IconVerticalSolidList"/>
    <dgm:cxn modelId="{6B70C7B6-D5B9-4A75-9148-59A7289DD3E0}" type="presParOf" srcId="{996A969A-5EEA-43F0-979F-26951F93B4F6}" destId="{27CC8DA0-0000-42A4-A2CE-5CC73630AA66}" srcOrd="2" destOrd="0" presId="urn:microsoft.com/office/officeart/2018/2/layout/IconVerticalSolidList"/>
    <dgm:cxn modelId="{BF649E11-F07E-4C4C-ABC8-E9BB79549FF4}" type="presParOf" srcId="{996A969A-5EEA-43F0-979F-26951F93B4F6}" destId="{1879B191-1737-4622-AB5A-00B54C33583C}" srcOrd="3" destOrd="0" presId="urn:microsoft.com/office/officeart/2018/2/layout/IconVerticalSolidList"/>
    <dgm:cxn modelId="{90BAF9CA-B486-431E-B8B6-67256B8D6E1F}" type="presParOf" srcId="{D4C10849-136A-4B5B-B18F-33D856DE1A33}" destId="{1BF5AD13-6CC8-421E-832D-C22506FBBFED}" srcOrd="11" destOrd="0" presId="urn:microsoft.com/office/officeart/2018/2/layout/IconVerticalSolidList"/>
    <dgm:cxn modelId="{325E4174-4B13-41B9-9D73-A4D3A364B9F9}" type="presParOf" srcId="{D4C10849-136A-4B5B-B18F-33D856DE1A33}" destId="{18488FE4-07D8-4742-BAAF-1D44B35730F2}" srcOrd="12" destOrd="0" presId="urn:microsoft.com/office/officeart/2018/2/layout/IconVerticalSolidList"/>
    <dgm:cxn modelId="{376F83ED-48C3-4C6A-AF20-1809B7F20E95}" type="presParOf" srcId="{18488FE4-07D8-4742-BAAF-1D44B35730F2}" destId="{6F58ECA0-03B1-4A44-A7B6-2E602F638A21}" srcOrd="0" destOrd="0" presId="urn:microsoft.com/office/officeart/2018/2/layout/IconVerticalSolidList"/>
    <dgm:cxn modelId="{42BCFA61-B558-4140-9A48-52639A87C4EC}" type="presParOf" srcId="{18488FE4-07D8-4742-BAAF-1D44B35730F2}" destId="{4F14FF82-5AE4-42EB-B950-0F4EAA7A847B}" srcOrd="1" destOrd="0" presId="urn:microsoft.com/office/officeart/2018/2/layout/IconVerticalSolidList"/>
    <dgm:cxn modelId="{E233BEB3-B300-485E-97C9-7EEB0AF62295}" type="presParOf" srcId="{18488FE4-07D8-4742-BAAF-1D44B35730F2}" destId="{AC22FB28-3C80-4596-ADBA-B652224E9FE6}" srcOrd="2" destOrd="0" presId="urn:microsoft.com/office/officeart/2018/2/layout/IconVerticalSolidList"/>
    <dgm:cxn modelId="{9309A9FD-4E14-4665-B76D-3FFCD2715D57}" type="presParOf" srcId="{18488FE4-07D8-4742-BAAF-1D44B35730F2}" destId="{613B3209-6072-429A-ACA8-2118D32DCE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D615-9A07-423D-9622-D5ED4A8D7869}">
      <dsp:nvSpPr>
        <dsp:cNvPr id="0" name=""/>
        <dsp:cNvSpPr/>
      </dsp:nvSpPr>
      <dsp:spPr>
        <a:xfrm>
          <a:off x="0" y="468"/>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65838-0B29-4196-BE93-C962A77EC9BC}">
      <dsp:nvSpPr>
        <dsp:cNvPr id="0" name=""/>
        <dsp:cNvSpPr/>
      </dsp:nvSpPr>
      <dsp:spPr>
        <a:xfrm>
          <a:off x="195217" y="145672"/>
          <a:ext cx="354941" cy="354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992152-4F0E-496B-8194-33FECD8F070D}">
      <dsp:nvSpPr>
        <dsp:cNvPr id="0" name=""/>
        <dsp:cNvSpPr/>
      </dsp:nvSpPr>
      <dsp:spPr>
        <a:xfrm>
          <a:off x="745377" y="468"/>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a:lnSpc>
              <a:spcPct val="100000"/>
            </a:lnSpc>
            <a:spcBef>
              <a:spcPct val="0"/>
            </a:spcBef>
            <a:spcAft>
              <a:spcPct val="35000"/>
            </a:spcAft>
            <a:buNone/>
          </a:pPr>
          <a:r>
            <a:rPr lang="en-US" sz="1600" kern="1200" dirty="0"/>
            <a:t>Private bus transfer from Rome to Perugia </a:t>
          </a:r>
          <a:r>
            <a:rPr lang="en-US" sz="1600" kern="1200" dirty="0">
              <a:latin typeface="Century Gothic"/>
            </a:rPr>
            <a:t>on arrival</a:t>
          </a:r>
          <a:endParaRPr lang="en-US" sz="1600" kern="1200" dirty="0"/>
        </a:p>
      </dsp:txBody>
      <dsp:txXfrm>
        <a:off x="745377" y="468"/>
        <a:ext cx="4893422" cy="645348"/>
      </dsp:txXfrm>
    </dsp:sp>
    <dsp:sp modelId="{794EDEFF-DE60-4CFE-ADE6-2369D447F48A}">
      <dsp:nvSpPr>
        <dsp:cNvPr id="0" name=""/>
        <dsp:cNvSpPr/>
      </dsp:nvSpPr>
      <dsp:spPr>
        <a:xfrm>
          <a:off x="0" y="807154"/>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CD05A-AB2A-4601-99FC-F198B4A7FCC5}">
      <dsp:nvSpPr>
        <dsp:cNvPr id="0" name=""/>
        <dsp:cNvSpPr/>
      </dsp:nvSpPr>
      <dsp:spPr>
        <a:xfrm>
          <a:off x="195217" y="952357"/>
          <a:ext cx="354941" cy="3549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271EE-FB14-4958-939C-02DEB11EBAAF}">
      <dsp:nvSpPr>
        <dsp:cNvPr id="0" name=""/>
        <dsp:cNvSpPr/>
      </dsp:nvSpPr>
      <dsp:spPr>
        <a:xfrm>
          <a:off x="745377" y="807154"/>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entury Gothic"/>
            </a:rPr>
            <a:t>On-site orientation</a:t>
          </a:r>
        </a:p>
      </dsp:txBody>
      <dsp:txXfrm>
        <a:off x="745377" y="807154"/>
        <a:ext cx="4893422" cy="645348"/>
      </dsp:txXfrm>
    </dsp:sp>
    <dsp:sp modelId="{3FA0F9B3-4763-46B7-BC93-27FF5351BD3A}">
      <dsp:nvSpPr>
        <dsp:cNvPr id="0" name=""/>
        <dsp:cNvSpPr/>
      </dsp:nvSpPr>
      <dsp:spPr>
        <a:xfrm>
          <a:off x="0" y="1613840"/>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629C3-2380-4198-AD89-F30E488CF68D}">
      <dsp:nvSpPr>
        <dsp:cNvPr id="0" name=""/>
        <dsp:cNvSpPr/>
      </dsp:nvSpPr>
      <dsp:spPr>
        <a:xfrm>
          <a:off x="195217" y="1759043"/>
          <a:ext cx="354941" cy="354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BC189E-8E95-4344-80EE-3D35177B905C}">
      <dsp:nvSpPr>
        <dsp:cNvPr id="0" name=""/>
        <dsp:cNvSpPr/>
      </dsp:nvSpPr>
      <dsp:spPr>
        <a:xfrm>
          <a:off x="745377" y="1613840"/>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rtl="0">
            <a:lnSpc>
              <a:spcPct val="100000"/>
            </a:lnSpc>
            <a:spcBef>
              <a:spcPct val="0"/>
            </a:spcBef>
            <a:spcAft>
              <a:spcPct val="35000"/>
            </a:spcAft>
            <a:buNone/>
          </a:pPr>
          <a:r>
            <a:rPr lang="en-US" sz="1600" kern="1200" dirty="0"/>
            <a:t>Course credit</a:t>
          </a:r>
          <a:r>
            <a:rPr lang="en-US" sz="1600" kern="1200" dirty="0">
              <a:latin typeface="Century Gothic"/>
            </a:rPr>
            <a:t> and course materials</a:t>
          </a:r>
          <a:endParaRPr lang="en-US" sz="1600" kern="1200" dirty="0"/>
        </a:p>
      </dsp:txBody>
      <dsp:txXfrm>
        <a:off x="745377" y="1613840"/>
        <a:ext cx="4893422" cy="645348"/>
      </dsp:txXfrm>
    </dsp:sp>
    <dsp:sp modelId="{F98A28CF-B4D3-4D0A-9D70-EEC892A7C394}">
      <dsp:nvSpPr>
        <dsp:cNvPr id="0" name=""/>
        <dsp:cNvSpPr/>
      </dsp:nvSpPr>
      <dsp:spPr>
        <a:xfrm>
          <a:off x="0" y="2420525"/>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20C97-3C3D-4A31-A04C-3236F1192276}">
      <dsp:nvSpPr>
        <dsp:cNvPr id="0" name=""/>
        <dsp:cNvSpPr/>
      </dsp:nvSpPr>
      <dsp:spPr>
        <a:xfrm>
          <a:off x="195217" y="2565729"/>
          <a:ext cx="354941" cy="354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B96FA-DF59-483D-8FF6-8337ECFCB8B5}">
      <dsp:nvSpPr>
        <dsp:cNvPr id="0" name=""/>
        <dsp:cNvSpPr/>
      </dsp:nvSpPr>
      <dsp:spPr>
        <a:xfrm>
          <a:off x="745377" y="2420525"/>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a:lnSpc>
              <a:spcPct val="100000"/>
            </a:lnSpc>
            <a:spcBef>
              <a:spcPct val="0"/>
            </a:spcBef>
            <a:spcAft>
              <a:spcPct val="35000"/>
            </a:spcAft>
            <a:buNone/>
          </a:pPr>
          <a:r>
            <a:rPr lang="en-US" sz="1600" kern="1200" dirty="0"/>
            <a:t>Excursions</a:t>
          </a:r>
        </a:p>
      </dsp:txBody>
      <dsp:txXfrm>
        <a:off x="745377" y="2420525"/>
        <a:ext cx="4893422" cy="645348"/>
      </dsp:txXfrm>
    </dsp:sp>
    <dsp:sp modelId="{1A249ACD-68EA-4219-9052-3C64EF730C4B}">
      <dsp:nvSpPr>
        <dsp:cNvPr id="0" name=""/>
        <dsp:cNvSpPr/>
      </dsp:nvSpPr>
      <dsp:spPr>
        <a:xfrm>
          <a:off x="0" y="3227211"/>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734A3-4D16-4B5F-A26A-E8F83D703527}">
      <dsp:nvSpPr>
        <dsp:cNvPr id="0" name=""/>
        <dsp:cNvSpPr/>
      </dsp:nvSpPr>
      <dsp:spPr>
        <a:xfrm>
          <a:off x="195217" y="3372414"/>
          <a:ext cx="354941" cy="354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08776-6BF0-48CD-9BEE-09E46A1D137E}">
      <dsp:nvSpPr>
        <dsp:cNvPr id="0" name=""/>
        <dsp:cNvSpPr/>
      </dsp:nvSpPr>
      <dsp:spPr>
        <a:xfrm>
          <a:off x="745377" y="3227211"/>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a:lnSpc>
              <a:spcPct val="100000"/>
            </a:lnSpc>
            <a:spcBef>
              <a:spcPct val="0"/>
            </a:spcBef>
            <a:spcAft>
              <a:spcPct val="35000"/>
            </a:spcAft>
            <a:buNone/>
          </a:pPr>
          <a:r>
            <a:rPr lang="en-US" sz="1600" kern="1200" dirty="0"/>
            <a:t>Housing</a:t>
          </a:r>
        </a:p>
      </dsp:txBody>
      <dsp:txXfrm>
        <a:off x="745377" y="3227211"/>
        <a:ext cx="4893422" cy="645348"/>
      </dsp:txXfrm>
    </dsp:sp>
    <dsp:sp modelId="{96279A81-EB27-4043-85C1-712EF6C27FD8}">
      <dsp:nvSpPr>
        <dsp:cNvPr id="0" name=""/>
        <dsp:cNvSpPr/>
      </dsp:nvSpPr>
      <dsp:spPr>
        <a:xfrm>
          <a:off x="0" y="4033897"/>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BB2FD-E2E5-471D-A826-F034B3791EA0}">
      <dsp:nvSpPr>
        <dsp:cNvPr id="0" name=""/>
        <dsp:cNvSpPr/>
      </dsp:nvSpPr>
      <dsp:spPr>
        <a:xfrm>
          <a:off x="195217" y="4179100"/>
          <a:ext cx="354941" cy="354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9B191-1737-4622-AB5A-00B54C33583C}">
      <dsp:nvSpPr>
        <dsp:cNvPr id="0" name=""/>
        <dsp:cNvSpPr/>
      </dsp:nvSpPr>
      <dsp:spPr>
        <a:xfrm>
          <a:off x="745377" y="4033897"/>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a:lnSpc>
              <a:spcPct val="100000"/>
            </a:lnSpc>
            <a:spcBef>
              <a:spcPct val="0"/>
            </a:spcBef>
            <a:spcAft>
              <a:spcPct val="35000"/>
            </a:spcAft>
            <a:buNone/>
          </a:pPr>
          <a:r>
            <a:rPr lang="en-US" sz="1600" kern="1200" dirty="0"/>
            <a:t>Pre-departure and on-site student support</a:t>
          </a:r>
        </a:p>
      </dsp:txBody>
      <dsp:txXfrm>
        <a:off x="745377" y="4033897"/>
        <a:ext cx="4893422" cy="645348"/>
      </dsp:txXfrm>
    </dsp:sp>
    <dsp:sp modelId="{6F58ECA0-03B1-4A44-A7B6-2E602F638A21}">
      <dsp:nvSpPr>
        <dsp:cNvPr id="0" name=""/>
        <dsp:cNvSpPr/>
      </dsp:nvSpPr>
      <dsp:spPr>
        <a:xfrm>
          <a:off x="0" y="4840582"/>
          <a:ext cx="5638800" cy="645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4FF82-5AE4-42EB-B950-0F4EAA7A847B}">
      <dsp:nvSpPr>
        <dsp:cNvPr id="0" name=""/>
        <dsp:cNvSpPr/>
      </dsp:nvSpPr>
      <dsp:spPr>
        <a:xfrm>
          <a:off x="195217" y="4985786"/>
          <a:ext cx="354941" cy="354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B3209-6072-429A-ACA8-2118D32DCE1A}">
      <dsp:nvSpPr>
        <dsp:cNvPr id="0" name=""/>
        <dsp:cNvSpPr/>
      </dsp:nvSpPr>
      <dsp:spPr>
        <a:xfrm>
          <a:off x="745377" y="4840582"/>
          <a:ext cx="4893422" cy="6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99" tIns="68299" rIns="68299" bIns="68299" numCol="1" spcCol="1270" anchor="ctr" anchorCtr="0">
          <a:noAutofit/>
        </a:bodyPr>
        <a:lstStyle/>
        <a:p>
          <a:pPr marL="0" lvl="0" indent="0" algn="l" defTabSz="711200">
            <a:lnSpc>
              <a:spcPct val="100000"/>
            </a:lnSpc>
            <a:spcBef>
              <a:spcPct val="0"/>
            </a:spcBef>
            <a:spcAft>
              <a:spcPct val="35000"/>
            </a:spcAft>
            <a:buNone/>
          </a:pPr>
          <a:r>
            <a:rPr lang="en-US" sz="1600" kern="1200" dirty="0" err="1"/>
            <a:t>GeoBlue</a:t>
          </a:r>
          <a:r>
            <a:rPr lang="en-US" sz="1600" kern="1200" dirty="0"/>
            <a:t> health insurance</a:t>
          </a:r>
        </a:p>
      </dsp:txBody>
      <dsp:txXfrm>
        <a:off x="745377" y="4840582"/>
        <a:ext cx="4893422" cy="645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60" tIns="46680" rIns="93360" bIns="46680" rtlCol="0"/>
          <a:lstStyle>
            <a:lvl1pPr algn="l">
              <a:defRPr sz="1200"/>
            </a:lvl1pPr>
          </a:lstStyle>
          <a:p>
            <a:endParaRPr/>
          </a:p>
        </p:txBody>
      </p:sp>
      <p:sp>
        <p:nvSpPr>
          <p:cNvPr id="3" name="Date Placeholder 2"/>
          <p:cNvSpPr>
            <a:spLocks noGrp="1"/>
          </p:cNvSpPr>
          <p:nvPr>
            <p:ph type="dt" sz="quarter" idx="1"/>
          </p:nvPr>
        </p:nvSpPr>
        <p:spPr>
          <a:xfrm>
            <a:off x="3979931" y="0"/>
            <a:ext cx="3044719" cy="465614"/>
          </a:xfrm>
          <a:prstGeom prst="rect">
            <a:avLst/>
          </a:prstGeom>
        </p:spPr>
        <p:txBody>
          <a:bodyPr vert="horz" lIns="93360" tIns="46680" rIns="93360" bIns="46680" rtlCol="0"/>
          <a:lstStyle>
            <a:lvl1pPr algn="r">
              <a:defRPr sz="1200"/>
            </a:lvl1pPr>
          </a:lstStyle>
          <a:p>
            <a:fld id="{128FCA9C-FF92-4024-BDEC-A6D3B663DC09}" type="datetimeFigureOut">
              <a:rPr lang="en-US"/>
              <a:t>12/19/2023</a:t>
            </a:fld>
            <a:endParaRPr/>
          </a:p>
        </p:txBody>
      </p:sp>
      <p:sp>
        <p:nvSpPr>
          <p:cNvPr id="4" name="Footer Placeholder 3"/>
          <p:cNvSpPr>
            <a:spLocks noGrp="1"/>
          </p:cNvSpPr>
          <p:nvPr>
            <p:ph type="ftr" sz="quarter" idx="2"/>
          </p:nvPr>
        </p:nvSpPr>
        <p:spPr>
          <a:xfrm>
            <a:off x="1" y="8845045"/>
            <a:ext cx="3044719" cy="465614"/>
          </a:xfrm>
          <a:prstGeom prst="rect">
            <a:avLst/>
          </a:prstGeom>
        </p:spPr>
        <p:txBody>
          <a:bodyPr vert="horz" lIns="93360" tIns="46680" rIns="93360" bIns="46680" rtlCol="0" anchor="b"/>
          <a:lstStyle>
            <a:lvl1pPr algn="l">
              <a:defRPr sz="1200"/>
            </a:lvl1pPr>
          </a:lstStyle>
          <a:p>
            <a:endParaRPr/>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60" tIns="46680" rIns="93360" bIns="4668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60" tIns="46680" rIns="93360" bIns="46680" rtlCol="0"/>
          <a:lstStyle>
            <a:lvl1pPr algn="l">
              <a:defRPr sz="1200"/>
            </a:lvl1pPr>
          </a:lstStyle>
          <a:p>
            <a:endParaRPr/>
          </a:p>
        </p:txBody>
      </p:sp>
      <p:sp>
        <p:nvSpPr>
          <p:cNvPr id="3" name="Date Placeholder 2"/>
          <p:cNvSpPr>
            <a:spLocks noGrp="1"/>
          </p:cNvSpPr>
          <p:nvPr>
            <p:ph type="dt" idx="1"/>
          </p:nvPr>
        </p:nvSpPr>
        <p:spPr>
          <a:xfrm>
            <a:off x="3979931" y="0"/>
            <a:ext cx="3044719" cy="465614"/>
          </a:xfrm>
          <a:prstGeom prst="rect">
            <a:avLst/>
          </a:prstGeom>
        </p:spPr>
        <p:txBody>
          <a:bodyPr vert="horz" lIns="93360" tIns="46680" rIns="93360" bIns="46680" rtlCol="0"/>
          <a:lstStyle>
            <a:lvl1pPr algn="r">
              <a:defRPr sz="1200"/>
            </a:lvl1pPr>
          </a:lstStyle>
          <a:p>
            <a:fld id="{772AB877-E7B1-4681-847E-D0918612832B}" type="datetimeFigureOut">
              <a:rPr lang="en-US"/>
              <a:t>12/19/2023</a:t>
            </a:fld>
            <a:endParaRPr/>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60" tIns="46680" rIns="93360" bIns="46680" rtlCol="0" anchor="b"/>
          <a:lstStyle>
            <a:lvl1pPr algn="l">
              <a:defRPr sz="1200"/>
            </a:lvl1pPr>
          </a:lstStyle>
          <a:p>
            <a:endParaRPr/>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60" tIns="46680" rIns="93360" bIns="4668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Study Abroad 101 Script</a:t>
            </a:r>
          </a:p>
          <a:p>
            <a:r>
              <a:rPr lang="en-US"/>
              <a:t>Kuy: Good afternoon everyone and welcome to our Study Abroad 101 Information session! The goal of this session is to introduce to all of you what study abroad and away are, what exactly those words encompass at Clark, how it might fit into your plans and Clark, and lastly, how you could go about starting the process if you’re interested. </a:t>
            </a:r>
          </a:p>
          <a:p>
            <a:r>
              <a:rPr lang="en-US"/>
              <a:t>(Introduction Slide)</a:t>
            </a:r>
          </a:p>
          <a:p>
            <a:r>
              <a:rPr lang="en-US"/>
              <a:t>My name is Kuy Howard, I am the newly appointed Study Abroad Advisor and Program Coordinator here at Clark. Joining me today is our Director of Study Abroad &amp; Away, Alissa Briggs and our Undergraduate Program Coordinator, Alex. </a:t>
            </a:r>
          </a:p>
          <a:p>
            <a:r>
              <a:rPr lang="en-US"/>
              <a:t>Together we hope to walk you through what Study Abroad and Away at Clark has to offer, how you can participate, and answer any questions you might have along the way.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80038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6443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62148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43778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11470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5204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23783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defTabSz="933602">
              <a:defRPr/>
            </a:pPr>
            <a:r>
              <a:rPr lang="en-US" dirty="0"/>
              <a:t> </a:t>
            </a:r>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162629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12/19/2023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12/19/2023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12/19/2023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12/19/2023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12/19/2023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12/19/2023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12/19/2023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12/19/2023</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tudyabroad.clarku.ed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rku.edu/offices/studyabr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tudyabroad.clarku.edu/" TargetMode="External"/><Relationship Id="rId4" Type="http://schemas.openxmlformats.org/officeDocument/2006/relationships/hyperlink" Target="mailto:studyabroad@clark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larku.edu/offices/career-connections-center/gain-experience/funding-opportun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irsttrip.org/" TargetMode="External"/><Relationship Id="rId5" Type="http://schemas.openxmlformats.org/officeDocument/2006/relationships/hyperlink" Target="https://www.iefa.org/" TargetMode="External"/><Relationship Id="rId4" Type="http://schemas.openxmlformats.org/officeDocument/2006/relationships/hyperlink" Target="https://fundforeducationabroad.org/scholarshi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695" y="3263857"/>
            <a:ext cx="9525000" cy="2209800"/>
          </a:xfrm>
        </p:spPr>
        <p:txBody>
          <a:bodyPr>
            <a:normAutofit fontScale="90000"/>
          </a:bodyPr>
          <a:lstStyle/>
          <a:p>
            <a:pPr algn="ctr">
              <a:lnSpc>
                <a:spcPct val="100000"/>
              </a:lnSpc>
              <a:spcBef>
                <a:spcPts val="0"/>
              </a:spcBef>
              <a:spcAft>
                <a:spcPts val="600"/>
              </a:spcAft>
            </a:pPr>
            <a:r>
              <a:rPr lang="en-US" sz="5300" dirty="0">
                <a:solidFill>
                  <a:schemeClr val="accent6"/>
                </a:solidFill>
                <a:latin typeface="Arial Rounded MT Bold"/>
              </a:rPr>
              <a:t>INFO SESSION</a:t>
            </a:r>
            <a:br>
              <a:rPr lang="en-US" sz="5300" dirty="0">
                <a:solidFill>
                  <a:schemeClr val="accent6"/>
                </a:solidFill>
                <a:latin typeface="Arial Rounded MT Bold"/>
              </a:rPr>
            </a:br>
            <a:r>
              <a:rPr lang="en-US" sz="5300" dirty="0">
                <a:solidFill>
                  <a:schemeClr val="accent6"/>
                </a:solidFill>
                <a:latin typeface="Arial Rounded MT Bold"/>
              </a:rPr>
              <a:t>TITLE</a:t>
            </a:r>
            <a:br>
              <a:rPr lang="en-US" sz="5300" dirty="0">
                <a:solidFill>
                  <a:schemeClr val="accent6"/>
                </a:solidFill>
                <a:latin typeface="Arial Rounded MT Bold" panose="020F0704030504030204" pitchFamily="34" charset="0"/>
              </a:rPr>
            </a:br>
            <a:endParaRPr lang="en-US" sz="5300" dirty="0">
              <a:solidFill>
                <a:schemeClr val="accent6"/>
              </a:solidFill>
              <a:latin typeface="Arial Rounded MT Bold" panose="020F0704030504030204" pitchFamily="34" charset="0"/>
            </a:endParaRPr>
          </a:p>
        </p:txBody>
      </p:sp>
      <p:sp>
        <p:nvSpPr>
          <p:cNvPr id="7" name="TextBox 6"/>
          <p:cNvSpPr txBox="1"/>
          <p:nvPr/>
        </p:nvSpPr>
        <p:spPr>
          <a:xfrm>
            <a:off x="3769622" y="6315586"/>
            <a:ext cx="4481133" cy="424732"/>
          </a:xfrm>
          <a:prstGeom prst="rect">
            <a:avLst/>
          </a:prstGeom>
          <a:noFill/>
        </p:spPr>
        <p:txBody>
          <a:bodyPr wrap="square" lIns="91440" tIns="45720" rIns="91440" bIns="45720" rtlCol="0" anchor="t">
            <a:spAutoFit/>
          </a:bodyPr>
          <a:lstStyle/>
          <a:p>
            <a:pPr algn="ctr">
              <a:lnSpc>
                <a:spcPct val="90000"/>
              </a:lnSpc>
            </a:pPr>
            <a:r>
              <a:rPr lang="en-US" sz="1200" dirty="0">
                <a:latin typeface="Arial Nova"/>
              </a:rPr>
              <a:t>Clark Study Abroad &amp; Away | Corner House  | 142 Woodland St</a:t>
            </a:r>
            <a:endParaRPr lang="en-US" sz="1200">
              <a:latin typeface="Arial Nova"/>
            </a:endParaRPr>
          </a:p>
          <a:p>
            <a:pPr algn="ctr">
              <a:lnSpc>
                <a:spcPct val="90000"/>
              </a:lnSpc>
            </a:pPr>
            <a:r>
              <a:rPr lang="en-US" sz="1200" dirty="0">
                <a:latin typeface="Arial Nova"/>
              </a:rPr>
              <a:t> studyabroad@clarku.edu | clarku.edu/</a:t>
            </a:r>
            <a:r>
              <a:rPr lang="en-US" sz="1200" dirty="0" err="1">
                <a:latin typeface="Arial Nova"/>
              </a:rPr>
              <a:t>studyabroad</a:t>
            </a:r>
            <a:r>
              <a:rPr lang="en-US" sz="1200" dirty="0">
                <a:latin typeface="Arial Nova"/>
              </a:rPr>
              <a:t> </a:t>
            </a:r>
            <a:endParaRPr lang="en-US" sz="1200">
              <a:latin typeface="Arial Nova"/>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 y="457200"/>
            <a:ext cx="3579975" cy="23896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486" y="457200"/>
            <a:ext cx="3251200" cy="24384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612" y="446533"/>
            <a:ext cx="3200400" cy="24003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189" y="4800969"/>
            <a:ext cx="3656012" cy="1462405"/>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422682-7E42-4FA5-82F3-A26A2729DAB0}"/>
              </a:ext>
            </a:extLst>
          </p:cNvPr>
          <p:cNvSpPr>
            <a:spLocks noGrp="1"/>
          </p:cNvSpPr>
          <p:nvPr>
            <p:ph sz="half" idx="2"/>
          </p:nvPr>
        </p:nvSpPr>
        <p:spPr>
          <a:xfrm>
            <a:off x="263021" y="891213"/>
            <a:ext cx="6802967" cy="5669442"/>
          </a:xfrm>
        </p:spPr>
        <p:txBody>
          <a:bodyPr vert="horz" lIns="91440" tIns="45720" rIns="91440" bIns="45720" rtlCol="0" anchor="t">
            <a:normAutofit/>
          </a:bodyPr>
          <a:lstStyle/>
          <a:p>
            <a:pPr marL="342900" indent="-342900">
              <a:lnSpc>
                <a:spcPct val="100000"/>
              </a:lnSpc>
              <a:spcBef>
                <a:spcPts val="0"/>
              </a:spcBef>
            </a:pPr>
            <a:r>
              <a:rPr lang="en-US" dirty="0">
                <a:solidFill>
                  <a:schemeClr val="tx2"/>
                </a:solidFill>
                <a:ea typeface="+mn-lt"/>
                <a:cs typeface="+mn-lt"/>
              </a:rPr>
              <a:t>Students will create an online application at </a:t>
            </a:r>
            <a:r>
              <a:rPr lang="en-US" dirty="0">
                <a:solidFill>
                  <a:schemeClr val="tx2"/>
                </a:solidFill>
                <a:ea typeface="+mn-lt"/>
                <a:cs typeface="+mn-lt"/>
                <a:hlinkClick r:id="rId2">
                  <a:extLst>
                    <a:ext uri="{A12FA001-AC4F-418D-AE19-62706E023703}">
                      <ahyp:hlinkClr xmlns:ahyp="http://schemas.microsoft.com/office/drawing/2018/hyperlinkcolor" val="tx"/>
                    </a:ext>
                  </a:extLst>
                </a:hlinkClick>
              </a:rPr>
              <a:t>studyabroad.clarku.edu</a:t>
            </a:r>
            <a:r>
              <a:rPr lang="en-US" dirty="0">
                <a:solidFill>
                  <a:schemeClr val="tx2"/>
                </a:solidFill>
                <a:ea typeface="+mn-lt"/>
                <a:cs typeface="+mn-lt"/>
              </a:rPr>
              <a:t> </a:t>
            </a:r>
            <a:endParaRPr lang="en-US">
              <a:solidFill>
                <a:schemeClr val="tx2"/>
              </a:solidFill>
            </a:endParaRPr>
          </a:p>
          <a:p>
            <a:pPr marL="342900" indent="-342900">
              <a:lnSpc>
                <a:spcPct val="100000"/>
              </a:lnSpc>
              <a:spcBef>
                <a:spcPts val="0"/>
              </a:spcBef>
            </a:pPr>
            <a:endParaRPr lang="en-US" dirty="0">
              <a:solidFill>
                <a:schemeClr val="tx2"/>
              </a:solidFill>
              <a:ea typeface="+mn-lt"/>
              <a:cs typeface="+mn-lt"/>
            </a:endParaRPr>
          </a:p>
          <a:p>
            <a:pPr marL="342900" lvl="1" indent="0">
              <a:lnSpc>
                <a:spcPct val="100000"/>
              </a:lnSpc>
              <a:spcBef>
                <a:spcPts val="0"/>
              </a:spcBef>
              <a:buNone/>
            </a:pPr>
            <a:endParaRPr lang="en-US" b="1" dirty="0">
              <a:solidFill>
                <a:schemeClr val="tx2"/>
              </a:solidFill>
              <a:ea typeface="+mn-lt"/>
              <a:cs typeface="+mn-lt"/>
            </a:endParaRPr>
          </a:p>
          <a:p>
            <a:pPr marL="342900" lvl="1" indent="0">
              <a:lnSpc>
                <a:spcPct val="100000"/>
              </a:lnSpc>
              <a:spcBef>
                <a:spcPts val="0"/>
              </a:spcBef>
              <a:buNone/>
            </a:pPr>
            <a:r>
              <a:rPr lang="en-US" b="1" dirty="0">
                <a:solidFill>
                  <a:schemeClr val="accent6"/>
                </a:solidFill>
                <a:ea typeface="+mn-lt"/>
                <a:cs typeface="+mn-lt"/>
              </a:rPr>
              <a:t>Once you create an application, you will see all the materials that will be required, including:</a:t>
            </a:r>
          </a:p>
          <a:p>
            <a:pPr marL="571500" lvl="1">
              <a:lnSpc>
                <a:spcPct val="100000"/>
              </a:lnSpc>
              <a:spcBef>
                <a:spcPts val="0"/>
              </a:spcBef>
            </a:pPr>
            <a:r>
              <a:rPr lang="en-US" dirty="0">
                <a:solidFill>
                  <a:schemeClr val="tx2"/>
                </a:solidFill>
                <a:ea typeface="+mn-lt"/>
                <a:cs typeface="+mn-lt"/>
              </a:rPr>
              <a:t>Short answer questions</a:t>
            </a:r>
          </a:p>
          <a:p>
            <a:pPr marL="571500" lvl="1">
              <a:lnSpc>
                <a:spcPct val="100000"/>
              </a:lnSpc>
              <a:spcBef>
                <a:spcPts val="0"/>
              </a:spcBef>
            </a:pPr>
            <a:r>
              <a:rPr lang="en-US" dirty="0">
                <a:solidFill>
                  <a:schemeClr val="tx2"/>
                </a:solidFill>
                <a:ea typeface="+mn-lt"/>
                <a:cs typeface="+mn-lt"/>
              </a:rPr>
              <a:t>A recommendation</a:t>
            </a:r>
            <a:endParaRPr lang="en-US" dirty="0">
              <a:solidFill>
                <a:schemeClr val="tx2"/>
              </a:solidFill>
            </a:endParaRPr>
          </a:p>
          <a:p>
            <a:pPr marL="571500" lvl="1">
              <a:lnSpc>
                <a:spcPct val="100000"/>
              </a:lnSpc>
              <a:spcBef>
                <a:spcPts val="0"/>
              </a:spcBef>
            </a:pPr>
            <a:endParaRPr lang="en-US" dirty="0">
              <a:solidFill>
                <a:schemeClr val="tx2"/>
              </a:solidFill>
              <a:ea typeface="+mn-lt"/>
              <a:cs typeface="+mn-lt"/>
            </a:endParaRPr>
          </a:p>
          <a:p>
            <a:pPr marL="342900" indent="-342900">
              <a:lnSpc>
                <a:spcPct val="100000"/>
              </a:lnSpc>
              <a:spcBef>
                <a:spcPts val="0"/>
              </a:spcBef>
            </a:pPr>
            <a:r>
              <a:rPr lang="en-US" b="1" dirty="0">
                <a:solidFill>
                  <a:schemeClr val="tx2"/>
                </a:solidFill>
              </a:rPr>
              <a:t>Application deadline?</a:t>
            </a:r>
          </a:p>
          <a:p>
            <a:pPr marL="342900" indent="-342900">
              <a:lnSpc>
                <a:spcPct val="100000"/>
              </a:lnSpc>
              <a:spcBef>
                <a:spcPts val="0"/>
              </a:spcBef>
            </a:pPr>
            <a:endParaRPr lang="en-US" b="1" dirty="0">
              <a:solidFill>
                <a:schemeClr val="tx2"/>
              </a:solidFill>
            </a:endParaRPr>
          </a:p>
          <a:p>
            <a:pPr marL="0" indent="0">
              <a:lnSpc>
                <a:spcPct val="100000"/>
              </a:lnSpc>
              <a:spcBef>
                <a:spcPts val="0"/>
              </a:spcBef>
              <a:buNone/>
            </a:pPr>
            <a:endParaRPr lang="en-US" dirty="0"/>
          </a:p>
          <a:p>
            <a:pPr marL="342900" indent="-342900">
              <a:lnSpc>
                <a:spcPct val="100000"/>
              </a:lnSpc>
              <a:spcBef>
                <a:spcPts val="0"/>
              </a:spcBef>
            </a:pPr>
            <a:endParaRPr lang="en-US" b="1" u="sng" dirty="0">
              <a:solidFill>
                <a:schemeClr val="tx2"/>
              </a:solidFill>
              <a:ea typeface="+mn-lt"/>
              <a:cs typeface="+mn-lt"/>
            </a:endParaRPr>
          </a:p>
          <a:p>
            <a:pPr marL="0" indent="0">
              <a:lnSpc>
                <a:spcPct val="100000"/>
              </a:lnSpc>
              <a:spcBef>
                <a:spcPts val="0"/>
              </a:spcBef>
              <a:buNone/>
            </a:pPr>
            <a:endParaRPr lang="en-US" u="sng" dirty="0">
              <a:solidFill>
                <a:schemeClr val="tx2"/>
              </a:solidFill>
              <a:ea typeface="+mn-lt"/>
              <a:cs typeface="+mn-lt"/>
            </a:endParaRPr>
          </a:p>
          <a:p>
            <a:pPr marL="342900" indent="-342900">
              <a:lnSpc>
                <a:spcPct val="100000"/>
              </a:lnSpc>
              <a:spcBef>
                <a:spcPts val="0"/>
              </a:spcBef>
            </a:pPr>
            <a:endParaRPr lang="en-US" dirty="0">
              <a:solidFill>
                <a:schemeClr val="tx2"/>
              </a:solidFill>
              <a:ea typeface="+mn-lt"/>
              <a:cs typeface="+mn-lt"/>
            </a:endParaRPr>
          </a:p>
        </p:txBody>
      </p:sp>
      <p:sp>
        <p:nvSpPr>
          <p:cNvPr id="8" name="Title 1">
            <a:extLst>
              <a:ext uri="{FF2B5EF4-FFF2-40B4-BE49-F238E27FC236}">
                <a16:creationId xmlns:a16="http://schemas.microsoft.com/office/drawing/2014/main" id="{A4F08DD8-1580-4A32-8B45-7A854A24836C}"/>
              </a:ext>
            </a:extLst>
          </p:cNvPr>
          <p:cNvSpPr txBox="1">
            <a:spLocks/>
          </p:cNvSpPr>
          <p:nvPr/>
        </p:nvSpPr>
        <p:spPr>
          <a:xfrm>
            <a:off x="265765" y="49176"/>
            <a:ext cx="11783860" cy="7204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3200" b="1" dirty="0">
                <a:solidFill>
                  <a:srgbClr val="C00000"/>
                </a:solidFill>
              </a:rPr>
              <a:t>APPLICATION details</a:t>
            </a:r>
          </a:p>
        </p:txBody>
      </p:sp>
    </p:spTree>
    <p:extLst>
      <p:ext uri="{BB962C8B-B14F-4D97-AF65-F5344CB8AC3E}">
        <p14:creationId xmlns:p14="http://schemas.microsoft.com/office/powerpoint/2010/main" val="290320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53" y="230963"/>
            <a:ext cx="6189200" cy="715962"/>
          </a:xfrm>
        </p:spPr>
        <p:txBody>
          <a:bodyPr>
            <a:normAutofit/>
          </a:bodyPr>
          <a:lstStyle/>
          <a:p>
            <a:r>
              <a:rPr lang="en-US" sz="3600" b="1" dirty="0">
                <a:solidFill>
                  <a:srgbClr val="C00000"/>
                </a:solidFill>
              </a:rPr>
              <a:t>Timeline &amp; Next Steps</a:t>
            </a:r>
            <a:endParaRPr lang="en-US"/>
          </a:p>
        </p:txBody>
      </p:sp>
      <p:sp>
        <p:nvSpPr>
          <p:cNvPr id="3" name="Content Placeholder 2"/>
          <p:cNvSpPr>
            <a:spLocks noGrp="1"/>
          </p:cNvSpPr>
          <p:nvPr>
            <p:ph idx="1"/>
          </p:nvPr>
        </p:nvSpPr>
        <p:spPr>
          <a:xfrm>
            <a:off x="424620" y="998050"/>
            <a:ext cx="7076686" cy="5391663"/>
          </a:xfrm>
        </p:spPr>
        <p:txBody>
          <a:bodyPr vert="horz" lIns="91440" tIns="45720" rIns="91440" bIns="45720" rtlCol="0" anchor="t">
            <a:noAutofit/>
          </a:bodyPr>
          <a:lstStyle/>
          <a:p>
            <a:pPr>
              <a:lnSpc>
                <a:spcPct val="100000"/>
              </a:lnSpc>
            </a:pPr>
            <a:r>
              <a:rPr lang="en-US" sz="1600" dirty="0">
                <a:solidFill>
                  <a:schemeClr val="tx2"/>
                </a:solidFill>
              </a:rPr>
              <a:t>Research programs</a:t>
            </a:r>
          </a:p>
          <a:p>
            <a:pPr>
              <a:lnSpc>
                <a:spcPct val="100000"/>
              </a:lnSpc>
            </a:pPr>
            <a:r>
              <a:rPr lang="en-US" sz="1600" dirty="0">
                <a:solidFill>
                  <a:schemeClr val="tx2"/>
                </a:solidFill>
              </a:rPr>
              <a:t>Discuss your plans with your family and advisors</a:t>
            </a:r>
          </a:p>
          <a:p>
            <a:r>
              <a:rPr lang="en-US" sz="1600" dirty="0">
                <a:solidFill>
                  <a:schemeClr val="tx2"/>
                </a:solidFill>
              </a:rPr>
              <a:t>Know of someone that can write you a reference</a:t>
            </a:r>
          </a:p>
          <a:p>
            <a:r>
              <a:rPr lang="en-US" sz="1600" b="1" dirty="0">
                <a:solidFill>
                  <a:schemeClr val="tx2"/>
                </a:solidFill>
              </a:rPr>
              <a:t>Connect with the Study Abroad Office</a:t>
            </a:r>
          </a:p>
          <a:p>
            <a:pPr lvl="1"/>
            <a:r>
              <a:rPr lang="en-US" sz="1600" dirty="0">
                <a:solidFill>
                  <a:schemeClr val="tx2"/>
                </a:solidFill>
              </a:rPr>
              <a:t>Visit Drop-in Hours; Follow our social media accounts, check </a:t>
            </a:r>
            <a:r>
              <a:rPr lang="en-US" sz="1600" u="sng" dirty="0">
                <a:solidFill>
                  <a:schemeClr val="tx2"/>
                </a:solidFill>
                <a:hlinkClick r:id="rId3">
                  <a:extLst>
                    <a:ext uri="{A12FA001-AC4F-418D-AE19-62706E023703}">
                      <ahyp:hlinkClr xmlns:ahyp="http://schemas.microsoft.com/office/drawing/2018/hyperlinkcolor" val="tx"/>
                    </a:ext>
                  </a:extLst>
                </a:hlinkClick>
              </a:rPr>
              <a:t>clarku.edu/offices/studyabroad</a:t>
            </a:r>
            <a:r>
              <a:rPr lang="en-US" sz="1600" dirty="0">
                <a:solidFill>
                  <a:schemeClr val="tx2"/>
                </a:solidFill>
              </a:rPr>
              <a:t> for info.</a:t>
            </a:r>
            <a:br>
              <a:rPr lang="en-US" sz="1600" dirty="0">
                <a:solidFill>
                  <a:schemeClr val="tx2"/>
                </a:solidFill>
                <a:ea typeface="+mn-lt"/>
                <a:cs typeface="+mn-lt"/>
              </a:rPr>
            </a:br>
            <a:endParaRPr lang="en-US" sz="1600">
              <a:solidFill>
                <a:schemeClr val="tx2"/>
              </a:solidFill>
              <a:ea typeface="+mn-lt"/>
              <a:cs typeface="+mn-lt"/>
            </a:endParaRPr>
          </a:p>
          <a:p>
            <a:pPr lvl="1"/>
            <a:r>
              <a:rPr lang="en-US" sz="1600" dirty="0">
                <a:solidFill>
                  <a:schemeClr val="tx2"/>
                </a:solidFill>
              </a:rPr>
              <a:t>Send us an email: </a:t>
            </a:r>
            <a:r>
              <a:rPr lang="en-US" sz="1600" dirty="0">
                <a:solidFill>
                  <a:schemeClr val="tx2"/>
                </a:solidFill>
                <a:hlinkClick r:id="rId4">
                  <a:extLst>
                    <a:ext uri="{A12FA001-AC4F-418D-AE19-62706E023703}">
                      <ahyp:hlinkClr xmlns:ahyp="http://schemas.microsoft.com/office/drawing/2018/hyperlinkcolor" val="tx"/>
                    </a:ext>
                  </a:extLst>
                </a:hlinkClick>
              </a:rPr>
              <a:t>studyabroad@clarku.edu</a:t>
            </a:r>
            <a:r>
              <a:rPr lang="en-US" sz="1600" dirty="0">
                <a:solidFill>
                  <a:schemeClr val="tx2"/>
                </a:solidFill>
              </a:rPr>
              <a:t> </a:t>
            </a:r>
          </a:p>
          <a:p>
            <a:pPr lvl="2"/>
            <a:r>
              <a:rPr lang="en-US" sz="1600" dirty="0">
                <a:solidFill>
                  <a:schemeClr val="tx2"/>
                </a:solidFill>
              </a:rPr>
              <a:t>Talk with a Study Abroad Global Ambassador</a:t>
            </a:r>
          </a:p>
          <a:p>
            <a:r>
              <a:rPr lang="en-US" sz="1600" b="1" dirty="0">
                <a:solidFill>
                  <a:schemeClr val="tx2"/>
                </a:solidFill>
              </a:rPr>
              <a:t>Apply by stated deadlines!</a:t>
            </a:r>
            <a:endParaRPr lang="en-US" sz="1600" dirty="0">
              <a:solidFill>
                <a:schemeClr val="tx2"/>
              </a:solidFill>
            </a:endParaRPr>
          </a:p>
          <a:p>
            <a:pPr marL="274320" lvl="1" indent="0">
              <a:buNone/>
            </a:pPr>
            <a:endParaRPr lang="en-US" sz="1600" dirty="0">
              <a:solidFill>
                <a:schemeClr val="tx2"/>
              </a:solidFill>
            </a:endParaRPr>
          </a:p>
        </p:txBody>
      </p:sp>
      <p:sp>
        <p:nvSpPr>
          <p:cNvPr id="4" name="AutoShape 2" descr="Image result for application"/>
          <p:cNvSpPr>
            <a:spLocks noChangeAspect="1" noChangeArrowheads="1"/>
          </p:cNvSpPr>
          <p:nvPr/>
        </p:nvSpPr>
        <p:spPr bwMode="auto">
          <a:xfrm>
            <a:off x="8837612" y="3048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3">
            <a:extLst>
              <a:ext uri="{FF2B5EF4-FFF2-40B4-BE49-F238E27FC236}">
                <a16:creationId xmlns:a16="http://schemas.microsoft.com/office/drawing/2014/main" id="{97F2DD4E-FB0C-4E74-AB45-31434421DE15}"/>
              </a:ext>
            </a:extLst>
          </p:cNvPr>
          <p:cNvSpPr txBox="1">
            <a:spLocks/>
          </p:cNvSpPr>
          <p:nvPr/>
        </p:nvSpPr>
        <p:spPr>
          <a:xfrm>
            <a:off x="7648316" y="1286528"/>
            <a:ext cx="4116317" cy="1208367"/>
          </a:xfrm>
          <a:prstGeom prst="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buNone/>
            </a:pPr>
            <a:r>
              <a:rPr lang="en-US" sz="2000" b="1" dirty="0">
                <a:ea typeface="+mn-lt"/>
                <a:cs typeface="+mn-lt"/>
              </a:rPr>
              <a:t>VIEW ALL PROGRAMS AND OPEN AN APPLICATION HERE:</a:t>
            </a:r>
            <a:endParaRPr lang="en-US" sz="2000" dirty="0">
              <a:ea typeface="+mn-lt"/>
              <a:cs typeface="+mn-lt"/>
            </a:endParaRPr>
          </a:p>
          <a:p>
            <a:pPr marL="0" indent="0">
              <a:lnSpc>
                <a:spcPct val="100000"/>
              </a:lnSpc>
              <a:spcBef>
                <a:spcPts val="0"/>
              </a:spcBef>
              <a:buNone/>
            </a:pPr>
            <a:endParaRPr lang="en-US" sz="2000" dirty="0">
              <a:ea typeface="+mn-lt"/>
              <a:cs typeface="+mn-lt"/>
            </a:endParaRPr>
          </a:p>
          <a:p>
            <a:pPr marL="0" indent="0" algn="ctr">
              <a:lnSpc>
                <a:spcPct val="100000"/>
              </a:lnSpc>
              <a:spcBef>
                <a:spcPts val="0"/>
              </a:spcBef>
              <a:buNone/>
            </a:pPr>
            <a:r>
              <a:rPr lang="en-US" sz="2000" dirty="0">
                <a:ea typeface="+mn-lt"/>
                <a:cs typeface="+mn-lt"/>
                <a:hlinkClick r:id="rId5"/>
              </a:rPr>
              <a:t>studyabroad.clarku.edu</a:t>
            </a:r>
            <a:r>
              <a:rPr lang="en-US" sz="2000" dirty="0">
                <a:ea typeface="+mn-lt"/>
                <a:cs typeface="+mn-lt"/>
              </a:rPr>
              <a:t> </a:t>
            </a:r>
            <a:endParaRPr lang="en-US" sz="2000" dirty="0"/>
          </a:p>
        </p:txBody>
      </p:sp>
    </p:spTree>
    <p:extLst>
      <p:ext uri="{BB962C8B-B14F-4D97-AF65-F5344CB8AC3E}">
        <p14:creationId xmlns:p14="http://schemas.microsoft.com/office/powerpoint/2010/main" val="18239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5451-8903-17EB-3585-62F521DB5D21}"/>
              </a:ext>
            </a:extLst>
          </p:cNvPr>
          <p:cNvSpPr>
            <a:spLocks noGrp="1"/>
          </p:cNvSpPr>
          <p:nvPr>
            <p:ph type="title"/>
          </p:nvPr>
        </p:nvSpPr>
        <p:spPr/>
        <p:txBody>
          <a:bodyPr vert="horz" lIns="91440" tIns="45720" rIns="91440" bIns="45720" rtlCol="0" anchor="ctr">
            <a:normAutofit/>
          </a:bodyPr>
          <a:lstStyle/>
          <a:p>
            <a:pPr algn="ctr"/>
            <a:r>
              <a:rPr lang="en-US" dirty="0">
                <a:solidFill>
                  <a:srgbClr val="C00000"/>
                </a:solidFill>
                <a:latin typeface="Arial Rounded MT Bold"/>
              </a:rPr>
              <a:t>Interest form</a:t>
            </a:r>
            <a:endParaRPr lang="en-US" dirty="0"/>
          </a:p>
        </p:txBody>
      </p:sp>
      <p:sp>
        <p:nvSpPr>
          <p:cNvPr id="5" name="Content Placeholder 4">
            <a:extLst>
              <a:ext uri="{FF2B5EF4-FFF2-40B4-BE49-F238E27FC236}">
                <a16:creationId xmlns:a16="http://schemas.microsoft.com/office/drawing/2014/main" id="{83FC1ED3-CFE1-4725-3FB0-3CBD048BF4EB}"/>
              </a:ext>
            </a:extLst>
          </p:cNvPr>
          <p:cNvSpPr>
            <a:spLocks noGrp="1"/>
          </p:cNvSpPr>
          <p:nvPr>
            <p:ph idx="1"/>
          </p:nvPr>
        </p:nvSpPr>
        <p:spPr/>
        <p:txBody>
          <a:bodyPr vert="horz" lIns="91440" tIns="45720" rIns="91440" bIns="45720" rtlCol="0" anchor="t">
            <a:normAutofit/>
          </a:bodyPr>
          <a:lstStyle/>
          <a:p>
            <a:r>
              <a:rPr lang="en-US"/>
              <a:t>QR Code placeholder</a:t>
            </a:r>
          </a:p>
        </p:txBody>
      </p:sp>
    </p:spTree>
    <p:extLst>
      <p:ext uri="{BB962C8B-B14F-4D97-AF65-F5344CB8AC3E}">
        <p14:creationId xmlns:p14="http://schemas.microsoft.com/office/powerpoint/2010/main" val="42868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4988" y="228600"/>
            <a:ext cx="5029198" cy="838200"/>
          </a:xfrm>
        </p:spPr>
        <p:txBody>
          <a:bodyPr>
            <a:normAutofit/>
          </a:bodyPr>
          <a:lstStyle/>
          <a:p>
            <a:pPr algn="ctr"/>
            <a:r>
              <a:rPr lang="en-US" b="1" dirty="0">
                <a:solidFill>
                  <a:srgbClr val="C00000"/>
                </a:solidFill>
              </a:rPr>
              <a:t>Thank you!!</a:t>
            </a:r>
          </a:p>
        </p:txBody>
      </p:sp>
      <p:grpSp>
        <p:nvGrpSpPr>
          <p:cNvPr id="7" name="officeArt object"/>
          <p:cNvGrpSpPr/>
          <p:nvPr/>
        </p:nvGrpSpPr>
        <p:grpSpPr>
          <a:xfrm>
            <a:off x="4189412" y="609600"/>
            <a:ext cx="5204286" cy="5863090"/>
            <a:chOff x="-1" y="118901"/>
            <a:chExt cx="2758573" cy="3136940"/>
          </a:xfrm>
        </p:grpSpPr>
        <p:grpSp>
          <p:nvGrpSpPr>
            <p:cNvPr id="8" name="Group 7"/>
            <p:cNvGrpSpPr/>
            <p:nvPr/>
          </p:nvGrpSpPr>
          <p:grpSpPr>
            <a:xfrm>
              <a:off x="-1" y="118901"/>
              <a:ext cx="803949" cy="3136940"/>
              <a:chOff x="-1" y="118901"/>
              <a:chExt cx="803949" cy="3136939"/>
            </a:xfrm>
          </p:grpSpPr>
          <p:grpSp>
            <p:nvGrpSpPr>
              <p:cNvPr id="16" name="Group 15"/>
              <p:cNvGrpSpPr/>
              <p:nvPr/>
            </p:nvGrpSpPr>
            <p:grpSpPr>
              <a:xfrm>
                <a:off x="56957" y="1734900"/>
                <a:ext cx="706565" cy="1520940"/>
                <a:chOff x="-2197987" y="1734899"/>
                <a:chExt cx="706563" cy="1520939"/>
              </a:xfrm>
            </p:grpSpPr>
            <p:pic>
              <p:nvPicPr>
                <p:cNvPr id="20" name="image.png"/>
                <p:cNvPicPr>
                  <a:picLocks noChangeAspect="1"/>
                </p:cNvPicPr>
                <p:nvPr/>
              </p:nvPicPr>
              <p:blipFill>
                <a:blip r:embed="rId3"/>
                <a:srcRect/>
                <a:stretch>
                  <a:fillRect/>
                </a:stretch>
              </p:blipFill>
              <p:spPr>
                <a:xfrm>
                  <a:off x="-2197987" y="1734899"/>
                  <a:ext cx="697060" cy="697059"/>
                </a:xfrm>
                <a:prstGeom prst="rect">
                  <a:avLst/>
                </a:prstGeom>
                <a:ln w="12700" cap="flat">
                  <a:noFill/>
                  <a:miter lim="400000"/>
                </a:ln>
                <a:effectLst/>
              </p:spPr>
            </p:pic>
            <p:pic>
              <p:nvPicPr>
                <p:cNvPr id="21" name="instagram-round-flat-128.png"/>
                <p:cNvPicPr>
                  <a:picLocks noChangeAspect="1"/>
                </p:cNvPicPr>
                <p:nvPr/>
              </p:nvPicPr>
              <p:blipFill>
                <a:blip r:embed="rId4"/>
                <a:srcRect/>
                <a:stretch>
                  <a:fillRect/>
                </a:stretch>
              </p:blipFill>
              <p:spPr>
                <a:xfrm>
                  <a:off x="-2182888" y="2564374"/>
                  <a:ext cx="691464" cy="691464"/>
                </a:xfrm>
                <a:prstGeom prst="rect">
                  <a:avLst/>
                </a:prstGeom>
                <a:ln w="12700" cap="flat">
                  <a:noFill/>
                  <a:miter lim="400000"/>
                </a:ln>
                <a:effectLst/>
              </p:spPr>
            </p:pic>
          </p:grpSp>
          <p:grpSp>
            <p:nvGrpSpPr>
              <p:cNvPr id="17" name="Group 16"/>
              <p:cNvGrpSpPr/>
              <p:nvPr/>
            </p:nvGrpSpPr>
            <p:grpSpPr>
              <a:xfrm>
                <a:off x="-1" y="118901"/>
                <a:ext cx="803949" cy="1483582"/>
                <a:chOff x="-1" y="80931"/>
                <a:chExt cx="803948" cy="1483581"/>
              </a:xfrm>
            </p:grpSpPr>
            <p:pic>
              <p:nvPicPr>
                <p:cNvPr id="18" name="CU_Seal_Red_LG.png"/>
                <p:cNvPicPr>
                  <a:picLocks noChangeAspect="1"/>
                </p:cNvPicPr>
                <p:nvPr/>
              </p:nvPicPr>
              <p:blipFill>
                <a:blip r:embed="rId5"/>
                <a:srcRect t="10000" b="8181"/>
                <a:stretch>
                  <a:fillRect/>
                </a:stretch>
              </p:blipFill>
              <p:spPr>
                <a:xfrm>
                  <a:off x="-1" y="906736"/>
                  <a:ext cx="803948" cy="657776"/>
                </a:xfrm>
                <a:prstGeom prst="rect">
                  <a:avLst/>
                </a:prstGeom>
                <a:ln w="12700" cap="flat">
                  <a:noFill/>
                  <a:miter lim="400000"/>
                </a:ln>
                <a:effectLst/>
              </p:spPr>
            </p:pic>
            <p:pic>
              <p:nvPicPr>
                <p:cNvPr id="19" name="calendar.png"/>
                <p:cNvPicPr>
                  <a:picLocks/>
                </p:cNvPicPr>
                <p:nvPr/>
              </p:nvPicPr>
              <p:blipFill>
                <a:blip r:embed="rId6"/>
                <a:stretch>
                  <a:fillRect/>
                </a:stretch>
              </p:blipFill>
              <p:spPr>
                <a:xfrm>
                  <a:off x="49929" y="80931"/>
                  <a:ext cx="704089" cy="719157"/>
                </a:xfrm>
                <a:prstGeom prst="rect">
                  <a:avLst/>
                </a:prstGeom>
                <a:ln w="12700" cap="flat">
                  <a:noFill/>
                  <a:miter lim="400000"/>
                </a:ln>
                <a:effectLst/>
              </p:spPr>
            </p:pic>
          </p:grpSp>
        </p:grpSp>
        <p:grpSp>
          <p:nvGrpSpPr>
            <p:cNvPr id="9" name="Group 8"/>
            <p:cNvGrpSpPr/>
            <p:nvPr/>
          </p:nvGrpSpPr>
          <p:grpSpPr>
            <a:xfrm>
              <a:off x="803948" y="281228"/>
              <a:ext cx="1954624" cy="2899359"/>
              <a:chOff x="34562" y="164309"/>
              <a:chExt cx="1954624" cy="2899358"/>
            </a:xfrm>
          </p:grpSpPr>
          <p:grpSp>
            <p:nvGrpSpPr>
              <p:cNvPr id="10" name="Group 9"/>
              <p:cNvGrpSpPr/>
              <p:nvPr/>
            </p:nvGrpSpPr>
            <p:grpSpPr>
              <a:xfrm>
                <a:off x="36091" y="164309"/>
                <a:ext cx="1953095" cy="1368642"/>
                <a:chOff x="36091" y="164309"/>
                <a:chExt cx="1953095" cy="1368641"/>
              </a:xfrm>
            </p:grpSpPr>
            <p:sp>
              <p:nvSpPr>
                <p:cNvPr id="14" name="Shape 1073741836"/>
                <p:cNvSpPr/>
                <p:nvPr/>
              </p:nvSpPr>
              <p:spPr>
                <a:xfrm>
                  <a:off x="65341" y="987355"/>
                  <a:ext cx="1810420" cy="545595"/>
                </a:xfrm>
                <a:prstGeom prst="rect">
                  <a:avLst/>
                </a:prstGeom>
                <a:no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Unicode MS" panose="020B0604020202020204" pitchFamily="34" charset="-128"/>
                      <a:cs typeface="Arial Unicode MS" panose="020B0604020202020204" pitchFamily="34" charset="-128"/>
                    </a:rPr>
                    <a:t>Website &amp; Email</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a:p>
                  <a:pPr lvl="0" defTabSz="457200">
                    <a:tabLst>
                      <a:tab pos="914400" algn="l"/>
                    </a:tabLst>
                    <a:defRPr/>
                  </a:pPr>
                  <a:r>
                    <a:rPr lang="en-US" sz="2000" dirty="0">
                      <a:solidFill>
                        <a:srgbClr val="0070C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rPr>
                    <a:t>clarku.edu/</a:t>
                  </a:r>
                  <a:r>
                    <a:rPr lang="en-US" sz="2000" dirty="0" err="1">
                      <a:solidFill>
                        <a:srgbClr val="0070C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rPr>
                    <a:t>studyabroad</a:t>
                  </a:r>
                  <a:endParaRPr lang="en-US" sz="2000" dirty="0">
                    <a:solidFill>
                      <a:srgbClr val="0070C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endParaRPr>
                </a:p>
                <a:p>
                  <a:pPr lvl="0" defTabSz="457200">
                    <a:tabLst>
                      <a:tab pos="914400" algn="l"/>
                    </a:tabLst>
                    <a:defRPr/>
                  </a:pPr>
                  <a:r>
                    <a:rPr lang="en-US" sz="2000" dirty="0">
                      <a:solidFill>
                        <a:srgbClr val="0070C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rPr>
                    <a:t>studyabroad@clarku.edu</a:t>
                  </a:r>
                  <a:r>
                    <a:rPr lang="en-US" sz="2000" dirty="0">
                      <a:solidFill>
                        <a:srgbClr val="00000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rPr>
                    <a:t> </a:t>
                  </a:r>
                </a:p>
                <a:p>
                  <a:pPr lvl="0" defTabSz="457200">
                    <a:tabLst>
                      <a:tab pos="914400" algn="l"/>
                    </a:tabLst>
                    <a:defRPr/>
                  </a:pPr>
                  <a:endParaRPr lang="en-US" sz="2000" noProof="0" dirty="0">
                    <a:solidFill>
                      <a:srgbClr val="000000"/>
                    </a:solidFill>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endParaRPr kumimoji="0" lang="en-US" sz="2000" b="0" i="0" u="none" strike="noStrike" kern="1200" cap="none" spc="0" normalizeH="0" baseline="0" noProof="0" dirty="0">
                    <a:ln>
                      <a:noFill/>
                    </a:ln>
                    <a:solidFill>
                      <a:srgbClr val="000000"/>
                    </a:solidFill>
                    <a:effectLst/>
                    <a:uLnTx/>
                    <a:uFill>
                      <a:solidFill>
                        <a:srgbClr val="0000FF"/>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15" name="Shape 1073741838"/>
                <p:cNvSpPr/>
                <p:nvPr/>
              </p:nvSpPr>
              <p:spPr>
                <a:xfrm>
                  <a:off x="36091" y="164309"/>
                  <a:ext cx="1953095" cy="448918"/>
                </a:xfrm>
                <a:prstGeom prst="rect">
                  <a:avLst/>
                </a:prstGeom>
                <a:no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r>
                    <a:rPr lang="en-US" sz="2000" b="1" i="1"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Drop-in Hours</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a:p>
                  <a:pPr defTabSz="457200">
                    <a:tabLst>
                      <a:tab pos="914400" algn="l"/>
                    </a:tabLst>
                    <a:defRPr/>
                  </a:pPr>
                  <a:r>
                    <a:rPr lang="en-US" sz="2000" i="1" dirty="0">
                      <a:solidFill>
                        <a:srgbClr val="0070C0"/>
                      </a:solidFill>
                      <a:latin typeface="Calibri"/>
                      <a:ea typeface="Arial Unicode MS"/>
                      <a:cs typeface="Arial Unicode MS"/>
                    </a:rPr>
                    <a:t>Mon, Wed, Fri: 12-2pm</a:t>
                  </a:r>
                  <a:endParaRPr lang="en-US" dirty="0"/>
                </a:p>
                <a:p>
                  <a:pPr defTabSz="457200">
                    <a:tabLst>
                      <a:tab pos="914400" algn="l"/>
                    </a:tabLst>
                    <a:defRPr/>
                  </a:pPr>
                  <a:endParaRPr lang="en-US" sz="2000" i="1" dirty="0">
                    <a:solidFill>
                      <a:srgbClr val="0070C0"/>
                    </a:solidFill>
                    <a:latin typeface="Calibri"/>
                    <a:ea typeface="Arial Unicode MS"/>
                    <a:cs typeface="Arial Unicode MS"/>
                  </a:endParaRPr>
                </a:p>
              </p:txBody>
            </p:sp>
          </p:grpSp>
          <p:grpSp>
            <p:nvGrpSpPr>
              <p:cNvPr id="11" name="Group 10"/>
              <p:cNvGrpSpPr/>
              <p:nvPr/>
            </p:nvGrpSpPr>
            <p:grpSpPr>
              <a:xfrm>
                <a:off x="34562" y="1794441"/>
                <a:ext cx="1841199" cy="1269226"/>
                <a:chOff x="-2195323" y="1794440"/>
                <a:chExt cx="1841198" cy="1269225"/>
              </a:xfrm>
            </p:grpSpPr>
            <p:sp>
              <p:nvSpPr>
                <p:cNvPr id="12" name="Shape 1073741840"/>
                <p:cNvSpPr/>
                <p:nvPr/>
              </p:nvSpPr>
              <p:spPr>
                <a:xfrm>
                  <a:off x="-2195323" y="1794440"/>
                  <a:ext cx="1841198" cy="539106"/>
                </a:xfrm>
                <a:prstGeom prst="rect">
                  <a:avLst/>
                </a:prstGeom>
                <a:no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Unicode MS" panose="020B0604020202020204" pitchFamily="34" charset="-128"/>
                      <a:cs typeface="Arial Unicode MS" panose="020B0604020202020204" pitchFamily="34" charset="-128"/>
                    </a:rPr>
                    <a:t>Facebook</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a:p>
                  <a:pPr lvl="0" defTabSz="457200">
                    <a:tabLst>
                      <a:tab pos="914400" algn="l"/>
                    </a:tabLst>
                    <a:defRPr/>
                  </a:pPr>
                  <a:r>
                    <a:rPr lang="en-US" sz="20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facebook.com/</a:t>
                  </a:r>
                  <a:r>
                    <a:rPr lang="en-US" sz="2000" dirty="0" err="1">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clarkstudyabroad</a:t>
                  </a:r>
                  <a:r>
                    <a:rPr lang="en-US" sz="20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 </a:t>
                  </a:r>
                </a:p>
                <a:p>
                  <a:pPr lvl="0" defTabSz="457200">
                    <a:tabLst>
                      <a:tab pos="914400" algn="l"/>
                    </a:tabLst>
                    <a:defRPr/>
                  </a:pPr>
                  <a:r>
                    <a:rPr lang="en-US" sz="20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  </a:t>
                  </a:r>
                  <a:endParaRPr kumimoji="0" lang="en-US" sz="2000" b="0" i="0" u="none" strike="noStrike" kern="1200" cap="none" spc="0" normalizeH="0" baseline="0" noProof="0" dirty="0">
                    <a:ln>
                      <a:noFill/>
                    </a:ln>
                    <a:solidFill>
                      <a:srgbClr val="0070C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p:txBody>
            </p:sp>
            <p:sp>
              <p:nvSpPr>
                <p:cNvPr id="13" name="Shape 1073741842"/>
                <p:cNvSpPr/>
                <p:nvPr/>
              </p:nvSpPr>
              <p:spPr>
                <a:xfrm>
                  <a:off x="-2164544" y="2524559"/>
                  <a:ext cx="1566378" cy="539106"/>
                </a:xfrm>
                <a:prstGeom prst="rect">
                  <a:avLst/>
                </a:prstGeom>
                <a:no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Unicode MS" panose="020B0604020202020204" pitchFamily="34" charset="-128"/>
                      <a:cs typeface="Arial Unicode MS" panose="020B0604020202020204" pitchFamily="34" charset="-128"/>
                    </a:rPr>
                    <a:t>Instagram</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Arial Unicode MS" panose="020B0604020202020204" pitchFamily="34" charset="-128"/>
                      <a:cs typeface="Arial Unicode MS" panose="020B0604020202020204" pitchFamily="34" charset="-128"/>
                    </a:rPr>
                    <a:t>@clarkiesabroad</a:t>
                  </a:r>
                </a:p>
              </p:txBody>
            </p:sp>
          </p:grpSp>
        </p:grpSp>
      </p:grpSp>
    </p:spTree>
    <p:extLst>
      <p:ext uri="{BB962C8B-B14F-4D97-AF65-F5344CB8AC3E}">
        <p14:creationId xmlns:p14="http://schemas.microsoft.com/office/powerpoint/2010/main" val="12168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12" y="0"/>
            <a:ext cx="2727704" cy="868362"/>
          </a:xfrm>
        </p:spPr>
        <p:txBody>
          <a:bodyPr>
            <a:normAutofit/>
          </a:bodyPr>
          <a:lstStyle/>
          <a:p>
            <a:r>
              <a:rPr lang="en-US" b="1" dirty="0">
                <a:solidFill>
                  <a:srgbClr val="C00000"/>
                </a:solidFill>
              </a:rPr>
              <a:t>about</a:t>
            </a:r>
            <a:endParaRPr lang="en-US" dirty="0"/>
          </a:p>
        </p:txBody>
      </p:sp>
      <p:sp>
        <p:nvSpPr>
          <p:cNvPr id="4" name="Content Placeholder 3"/>
          <p:cNvSpPr>
            <a:spLocks noGrp="1"/>
          </p:cNvSpPr>
          <p:nvPr>
            <p:ph sz="half" idx="2"/>
          </p:nvPr>
        </p:nvSpPr>
        <p:spPr>
          <a:xfrm>
            <a:off x="5190018" y="24964"/>
            <a:ext cx="6622844" cy="6427687"/>
          </a:xfrm>
        </p:spPr>
        <p:txBody>
          <a:bodyPr vert="horz" lIns="91440" tIns="45720" rIns="91440" bIns="45720" rtlCol="0" anchor="t">
            <a:noAutofit/>
          </a:bodyPr>
          <a:lstStyle/>
          <a:p>
            <a:pPr marL="45720" indent="0">
              <a:lnSpc>
                <a:spcPct val="100000"/>
              </a:lnSpc>
              <a:buNone/>
            </a:pPr>
            <a:endParaRPr lang="en-US" sz="1400" dirty="0">
              <a:solidFill>
                <a:schemeClr val="tx2"/>
              </a:solidFill>
            </a:endParaRPr>
          </a:p>
          <a:p>
            <a:pPr marL="45720" indent="0">
              <a:lnSpc>
                <a:spcPct val="100000"/>
              </a:lnSpc>
              <a:buNone/>
            </a:pPr>
            <a:endParaRPr lang="en-US" sz="2800" b="1" dirty="0">
              <a:solidFill>
                <a:srgbClr val="C00000"/>
              </a:solidFill>
            </a:endParaRPr>
          </a:p>
          <a:p>
            <a:pPr marL="45720" indent="0">
              <a:lnSpc>
                <a:spcPct val="100000"/>
              </a:lnSpc>
              <a:buNone/>
            </a:pPr>
            <a:r>
              <a:rPr lang="en-US" sz="1800" b="1" dirty="0">
                <a:solidFill>
                  <a:schemeClr val="tx2"/>
                </a:solidFill>
              </a:rPr>
              <a:t>Important Dates:</a:t>
            </a:r>
            <a:endParaRPr lang="en-US" b="1">
              <a:solidFill>
                <a:schemeClr val="tx2"/>
              </a:solidFill>
            </a:endParaRPr>
          </a:p>
          <a:p>
            <a:pPr marL="331470" indent="-285750">
              <a:lnSpc>
                <a:spcPct val="100000"/>
              </a:lnSpc>
            </a:pPr>
            <a:r>
              <a:rPr lang="en-US" sz="1800" dirty="0">
                <a:solidFill>
                  <a:schemeClr val="tx2"/>
                </a:solidFill>
              </a:rPr>
              <a:t>Application Open</a:t>
            </a:r>
          </a:p>
          <a:p>
            <a:pPr marL="331470" indent="-285750">
              <a:lnSpc>
                <a:spcPct val="100000"/>
              </a:lnSpc>
            </a:pPr>
            <a:r>
              <a:rPr lang="en-US" sz="1800" dirty="0">
                <a:solidFill>
                  <a:schemeClr val="tx2"/>
                </a:solidFill>
              </a:rPr>
              <a:t>Application deadline</a:t>
            </a:r>
          </a:p>
          <a:p>
            <a:pPr marL="331470" indent="-285750">
              <a:lnSpc>
                <a:spcPct val="100000"/>
              </a:lnSpc>
            </a:pPr>
            <a:r>
              <a:rPr lang="en-US" sz="1800" dirty="0">
                <a:solidFill>
                  <a:schemeClr val="tx2"/>
                </a:solidFill>
              </a:rPr>
              <a:t>Program dates:</a:t>
            </a:r>
          </a:p>
          <a:p>
            <a:pPr marL="45720" indent="0">
              <a:lnSpc>
                <a:spcPct val="100000"/>
              </a:lnSpc>
              <a:buNone/>
            </a:pPr>
            <a:endParaRPr lang="en-US" sz="1800" dirty="0">
              <a:solidFill>
                <a:srgbClr val="000000"/>
              </a:solidFill>
            </a:endParaRPr>
          </a:p>
          <a:p>
            <a:pPr>
              <a:lnSpc>
                <a:spcPct val="100000"/>
              </a:lnSpc>
            </a:pPr>
            <a:endParaRPr lang="en-US" sz="1400" b="1" dirty="0">
              <a:solidFill>
                <a:srgbClr val="545454"/>
              </a:solidFill>
            </a:endParaRPr>
          </a:p>
        </p:txBody>
      </p:sp>
      <p:pic>
        <p:nvPicPr>
          <p:cNvPr id="5" name="Picture 4" descr="A building with a steeple and trees in the background&#10;&#10;Description automatically generated">
            <a:extLst>
              <a:ext uri="{FF2B5EF4-FFF2-40B4-BE49-F238E27FC236}">
                <a16:creationId xmlns:a16="http://schemas.microsoft.com/office/drawing/2014/main" id="{F2077E4D-5344-3573-84A2-23FF4E60BEC5}"/>
              </a:ext>
            </a:extLst>
          </p:cNvPr>
          <p:cNvPicPr>
            <a:picLocks noChangeAspect="1"/>
          </p:cNvPicPr>
          <p:nvPr/>
        </p:nvPicPr>
        <p:blipFill>
          <a:blip r:embed="rId3"/>
          <a:stretch>
            <a:fillRect/>
          </a:stretch>
        </p:blipFill>
        <p:spPr>
          <a:xfrm>
            <a:off x="711173" y="1285842"/>
            <a:ext cx="3768119" cy="3902780"/>
          </a:xfrm>
          <a:prstGeom prst="rect">
            <a:avLst/>
          </a:prstGeom>
        </p:spPr>
      </p:pic>
    </p:spTree>
    <p:extLst>
      <p:ext uri="{BB962C8B-B14F-4D97-AF65-F5344CB8AC3E}">
        <p14:creationId xmlns:p14="http://schemas.microsoft.com/office/powerpoint/2010/main" val="12443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65" y="49176"/>
            <a:ext cx="7467600" cy="720444"/>
          </a:xfrm>
        </p:spPr>
        <p:txBody>
          <a:bodyPr>
            <a:normAutofit/>
          </a:bodyPr>
          <a:lstStyle/>
          <a:p>
            <a:r>
              <a:rPr lang="en-US" sz="3200" b="1">
                <a:solidFill>
                  <a:srgbClr val="C00000"/>
                </a:solidFill>
              </a:rPr>
              <a:t>Academics</a:t>
            </a:r>
            <a:endParaRPr lang="en-US" dirty="0"/>
          </a:p>
        </p:txBody>
      </p:sp>
      <p:sp>
        <p:nvSpPr>
          <p:cNvPr id="8" name="TextBox 7">
            <a:extLst>
              <a:ext uri="{FF2B5EF4-FFF2-40B4-BE49-F238E27FC236}">
                <a16:creationId xmlns:a16="http://schemas.microsoft.com/office/drawing/2014/main" id="{53A56922-90C5-7781-2DC7-0487D7525DBA}"/>
              </a:ext>
            </a:extLst>
          </p:cNvPr>
          <p:cNvSpPr txBox="1"/>
          <p:nvPr/>
        </p:nvSpPr>
        <p:spPr>
          <a:xfrm>
            <a:off x="272680" y="1228713"/>
            <a:ext cx="118127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000" b="1" dirty="0"/>
              <a:t>Course info/description</a:t>
            </a:r>
            <a:endParaRPr lang="en-US" dirty="0"/>
          </a:p>
          <a:p>
            <a:pPr>
              <a:lnSpc>
                <a:spcPct val="90000"/>
              </a:lnSpc>
            </a:pPr>
            <a:r>
              <a:rPr lang="en-US" sz="2000" b="1" dirty="0"/>
              <a:t>Credits</a:t>
            </a:r>
          </a:p>
          <a:p>
            <a:pPr>
              <a:lnSpc>
                <a:spcPct val="90000"/>
              </a:lnSpc>
            </a:pPr>
            <a:r>
              <a:rPr lang="en-US" sz="2000" b="1" dirty="0"/>
              <a:t>PLS?</a:t>
            </a:r>
          </a:p>
        </p:txBody>
      </p:sp>
    </p:spTree>
    <p:extLst>
      <p:ext uri="{BB962C8B-B14F-4D97-AF65-F5344CB8AC3E}">
        <p14:creationId xmlns:p14="http://schemas.microsoft.com/office/powerpoint/2010/main" val="24809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7FB0-5491-0542-8662-5B0E1DE38389}"/>
              </a:ext>
            </a:extLst>
          </p:cNvPr>
          <p:cNvSpPr>
            <a:spLocks noGrp="1"/>
          </p:cNvSpPr>
          <p:nvPr>
            <p:ph type="title"/>
          </p:nvPr>
        </p:nvSpPr>
        <p:spPr>
          <a:xfrm>
            <a:off x="438721" y="163326"/>
            <a:ext cx="3949987" cy="954191"/>
          </a:xfrm>
        </p:spPr>
        <p:txBody>
          <a:bodyPr/>
          <a:lstStyle/>
          <a:p>
            <a:r>
              <a:rPr lang="en-US" b="1">
                <a:solidFill>
                  <a:srgbClr val="C00000"/>
                </a:solidFill>
              </a:rPr>
              <a:t>EXCURSIONS</a:t>
            </a:r>
          </a:p>
        </p:txBody>
      </p:sp>
      <p:sp>
        <p:nvSpPr>
          <p:cNvPr id="5" name="Content Placeholder 4">
            <a:extLst>
              <a:ext uri="{FF2B5EF4-FFF2-40B4-BE49-F238E27FC236}">
                <a16:creationId xmlns:a16="http://schemas.microsoft.com/office/drawing/2014/main" id="{05FD9612-D7BA-FF43-F48A-6382789AD7F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440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F43D-5E5C-EE2F-4BE4-FBA03692D1EB}"/>
              </a:ext>
            </a:extLst>
          </p:cNvPr>
          <p:cNvSpPr>
            <a:spLocks noGrp="1"/>
          </p:cNvSpPr>
          <p:nvPr>
            <p:ph type="title"/>
          </p:nvPr>
        </p:nvSpPr>
        <p:spPr>
          <a:xfrm>
            <a:off x="327461" y="126222"/>
            <a:ext cx="3380764" cy="842779"/>
          </a:xfrm>
        </p:spPr>
        <p:txBody>
          <a:bodyPr/>
          <a:lstStyle/>
          <a:p>
            <a:r>
              <a:rPr lang="en-US" b="1">
                <a:solidFill>
                  <a:srgbClr val="C00000"/>
                </a:solidFill>
              </a:rPr>
              <a:t>HOUSING</a:t>
            </a:r>
          </a:p>
        </p:txBody>
      </p:sp>
      <p:sp>
        <p:nvSpPr>
          <p:cNvPr id="4" name="Content Placeholder 3">
            <a:extLst>
              <a:ext uri="{FF2B5EF4-FFF2-40B4-BE49-F238E27FC236}">
                <a16:creationId xmlns:a16="http://schemas.microsoft.com/office/drawing/2014/main" id="{ABC31C9B-1560-6A74-3B20-1AB854BA732F}"/>
              </a:ext>
            </a:extLst>
          </p:cNvPr>
          <p:cNvSpPr>
            <a:spLocks noGrp="1"/>
          </p:cNvSpPr>
          <p:nvPr>
            <p:ph sz="half" idx="2"/>
          </p:nvPr>
        </p:nvSpPr>
        <p:spPr>
          <a:xfrm>
            <a:off x="6855921" y="1371184"/>
            <a:ext cx="4708734" cy="4343400"/>
          </a:xfrm>
        </p:spPr>
        <p:txBody>
          <a:bodyPr/>
          <a:lstStyle/>
          <a:p>
            <a:endParaRPr lang="en-US"/>
          </a:p>
        </p:txBody>
      </p:sp>
      <p:sp>
        <p:nvSpPr>
          <p:cNvPr id="6" name="Content Placeholder 5">
            <a:extLst>
              <a:ext uri="{FF2B5EF4-FFF2-40B4-BE49-F238E27FC236}">
                <a16:creationId xmlns:a16="http://schemas.microsoft.com/office/drawing/2014/main" id="{BA3B57AD-E41A-C992-0699-53F4D838CD2C}"/>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49163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5770-E1B5-AB04-FB2F-6AB30C442653}"/>
              </a:ext>
            </a:extLst>
          </p:cNvPr>
          <p:cNvSpPr>
            <a:spLocks noGrp="1"/>
          </p:cNvSpPr>
          <p:nvPr>
            <p:ph type="title"/>
          </p:nvPr>
        </p:nvSpPr>
        <p:spPr>
          <a:xfrm>
            <a:off x="684213" y="685800"/>
            <a:ext cx="3886200" cy="956214"/>
          </a:xfrm>
        </p:spPr>
        <p:txBody>
          <a:bodyPr anchor="b">
            <a:normAutofit/>
          </a:bodyPr>
          <a:lstStyle/>
          <a:p>
            <a:r>
              <a:rPr lang="en-US" b="1">
                <a:solidFill>
                  <a:srgbClr val="C00000"/>
                </a:solidFill>
              </a:rPr>
              <a:t>INCLUSIONS</a:t>
            </a:r>
          </a:p>
        </p:txBody>
      </p:sp>
      <p:graphicFrame>
        <p:nvGraphicFramePr>
          <p:cNvPr id="6" name="Content Placeholder 2">
            <a:extLst>
              <a:ext uri="{FF2B5EF4-FFF2-40B4-BE49-F238E27FC236}">
                <a16:creationId xmlns:a16="http://schemas.microsoft.com/office/drawing/2014/main" id="{513765CF-5834-4238-7C42-1BB3E92AE476}"/>
              </a:ext>
            </a:extLst>
          </p:cNvPr>
          <p:cNvGraphicFramePr>
            <a:graphicFrameLocks noGrp="1"/>
          </p:cNvGraphicFramePr>
          <p:nvPr>
            <p:ph idx="1"/>
            <p:extLst>
              <p:ext uri="{D42A27DB-BD31-4B8C-83A1-F6EECF244321}">
                <p14:modId xmlns:p14="http://schemas.microsoft.com/office/powerpoint/2010/main" val="2254111892"/>
              </p:ext>
            </p:extLst>
          </p:nvPr>
        </p:nvGraphicFramePr>
        <p:xfrm>
          <a:off x="5865814" y="685800"/>
          <a:ext cx="5638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89" y="261002"/>
            <a:ext cx="7327903" cy="457200"/>
          </a:xfrm>
        </p:spPr>
        <p:txBody>
          <a:bodyPr>
            <a:normAutofit fontScale="90000"/>
          </a:bodyPr>
          <a:lstStyle/>
          <a:p>
            <a:r>
              <a:rPr lang="en-US" sz="3600" b="1" dirty="0">
                <a:solidFill>
                  <a:srgbClr val="C00000"/>
                </a:solidFill>
              </a:rPr>
              <a:t>Requirements</a:t>
            </a:r>
          </a:p>
        </p:txBody>
      </p:sp>
      <p:sp>
        <p:nvSpPr>
          <p:cNvPr id="3" name="Content Placeholder 2"/>
          <p:cNvSpPr>
            <a:spLocks noGrp="1"/>
          </p:cNvSpPr>
          <p:nvPr>
            <p:ph sz="half" idx="1"/>
          </p:nvPr>
        </p:nvSpPr>
        <p:spPr>
          <a:xfrm>
            <a:off x="246801" y="801995"/>
            <a:ext cx="7010400" cy="4610384"/>
          </a:xfrm>
        </p:spPr>
        <p:txBody>
          <a:bodyPr vert="horz" lIns="91440" tIns="45720" rIns="91440" bIns="45720" rtlCol="0" anchor="t">
            <a:noAutofit/>
          </a:bodyPr>
          <a:lstStyle/>
          <a:p>
            <a:pPr>
              <a:lnSpc>
                <a:spcPct val="120000"/>
              </a:lnSpc>
            </a:pPr>
            <a:endParaRPr lang="en-US" sz="1400" b="1" dirty="0">
              <a:solidFill>
                <a:schemeClr val="tx2"/>
              </a:solidFill>
            </a:endParaRPr>
          </a:p>
          <a:p>
            <a:pPr>
              <a:lnSpc>
                <a:spcPct val="120000"/>
              </a:lnSpc>
            </a:pPr>
            <a:r>
              <a:rPr lang="en-US" sz="1400" dirty="0">
                <a:solidFill>
                  <a:schemeClr val="tx2"/>
                </a:solidFill>
              </a:rPr>
              <a:t>Students should be in </a:t>
            </a:r>
            <a:r>
              <a:rPr lang="en-US" sz="1400" b="1" dirty="0">
                <a:solidFill>
                  <a:schemeClr val="tx2"/>
                </a:solidFill>
              </a:rPr>
              <a:t>good standing with the University when (academic, social, financial)</a:t>
            </a:r>
            <a:r>
              <a:rPr lang="en-US" sz="1400" dirty="0">
                <a:solidFill>
                  <a:schemeClr val="tx2"/>
                </a:solidFill>
              </a:rPr>
              <a:t>.</a:t>
            </a:r>
          </a:p>
          <a:p>
            <a:pPr>
              <a:lnSpc>
                <a:spcPct val="120000"/>
              </a:lnSpc>
            </a:pPr>
            <a:r>
              <a:rPr lang="en-US" sz="1400" dirty="0">
                <a:solidFill>
                  <a:schemeClr val="tx2"/>
                </a:solidFill>
              </a:rPr>
              <a:t>Recommended GPA </a:t>
            </a:r>
            <a:r>
              <a:rPr lang="en-US" sz="1400">
                <a:solidFill>
                  <a:schemeClr val="tx2"/>
                </a:solidFill>
              </a:rPr>
              <a:t>2.75 (if you have a lower GPA, talk to us!)</a:t>
            </a:r>
            <a:endParaRPr lang="en-US" sz="1400" dirty="0">
              <a:solidFill>
                <a:schemeClr val="tx2"/>
              </a:solidFill>
            </a:endParaRPr>
          </a:p>
          <a:p>
            <a:pPr>
              <a:lnSpc>
                <a:spcPct val="120000"/>
              </a:lnSpc>
            </a:pPr>
            <a:r>
              <a:rPr lang="en-US" sz="1400" dirty="0">
                <a:solidFill>
                  <a:schemeClr val="tx2"/>
                </a:solidFill>
              </a:rPr>
              <a:t>Students from </a:t>
            </a:r>
            <a:r>
              <a:rPr lang="en-US" sz="1400" b="1" dirty="0">
                <a:solidFill>
                  <a:schemeClr val="tx2"/>
                </a:solidFill>
              </a:rPr>
              <a:t>any major / or undecided </a:t>
            </a:r>
          </a:p>
          <a:p>
            <a:pPr>
              <a:lnSpc>
                <a:spcPct val="120000"/>
              </a:lnSpc>
            </a:pPr>
            <a:r>
              <a:rPr lang="en-US" sz="1400">
                <a:solidFill>
                  <a:schemeClr val="tx2"/>
                </a:solidFill>
              </a:rPr>
              <a:t>All class levels (preference given to undergraduate students whose course credit and/or PLS will go towards graduation requirements</a:t>
            </a:r>
            <a:r>
              <a:rPr lang="en-US" sz="1400" dirty="0">
                <a:solidFill>
                  <a:schemeClr val="tx2"/>
                </a:solidFill>
              </a:rPr>
              <a:t>) </a:t>
            </a:r>
          </a:p>
          <a:p>
            <a:pPr>
              <a:lnSpc>
                <a:spcPct val="120000"/>
              </a:lnSpc>
            </a:pPr>
            <a:r>
              <a:rPr lang="en-US" sz="1400">
                <a:solidFill>
                  <a:schemeClr val="tx2"/>
                </a:solidFill>
              </a:rPr>
              <a:t>NO language experience needed</a:t>
            </a:r>
            <a:endParaRPr lang="en-US" sz="1400" dirty="0">
              <a:solidFill>
                <a:schemeClr val="tx2"/>
              </a:solidFill>
            </a:endParaRPr>
          </a:p>
          <a:p>
            <a:pPr>
              <a:lnSpc>
                <a:spcPct val="120000"/>
              </a:lnSpc>
            </a:pPr>
            <a:r>
              <a:rPr lang="en-US" sz="1400">
                <a:solidFill>
                  <a:schemeClr val="tx2"/>
                </a:solidFill>
              </a:rPr>
              <a:t>NO prerequisites for these classes; they are intended for students from all majors! </a:t>
            </a:r>
            <a:endParaRPr lang="en-US">
              <a:solidFill>
                <a:schemeClr val="tx2"/>
              </a:solidFill>
            </a:endParaRPr>
          </a:p>
          <a:p>
            <a:pPr marL="45720" indent="0">
              <a:lnSpc>
                <a:spcPct val="120000"/>
              </a:lnSpc>
              <a:buNone/>
            </a:pPr>
            <a:r>
              <a:rPr lang="en-US" sz="1400">
                <a:solidFill>
                  <a:schemeClr val="tx2"/>
                </a:solidFill>
              </a:rPr>
              <a:t>Once admitted, students will be expected to:</a:t>
            </a:r>
            <a:endParaRPr lang="en-US">
              <a:solidFill>
                <a:schemeClr val="tx2"/>
              </a:solidFill>
            </a:endParaRPr>
          </a:p>
          <a:p>
            <a:pPr>
              <a:lnSpc>
                <a:spcPct val="120000"/>
              </a:lnSpc>
              <a:buFont typeface="Calibri" pitchFamily="34" charset="0"/>
              <a:buChar char="-"/>
            </a:pPr>
            <a:r>
              <a:rPr lang="en-US" sz="1400">
                <a:solidFill>
                  <a:schemeClr val="tx2"/>
                </a:solidFill>
              </a:rPr>
              <a:t>Attend a pre-departure orientation </a:t>
            </a:r>
          </a:p>
          <a:p>
            <a:pPr>
              <a:lnSpc>
                <a:spcPct val="120000"/>
              </a:lnSpc>
              <a:buFont typeface="Calibri" pitchFamily="34" charset="0"/>
              <a:buChar char="-"/>
            </a:pPr>
            <a:r>
              <a:rPr lang="en-US" sz="1400">
                <a:solidFill>
                  <a:schemeClr val="tx2"/>
                </a:solidFill>
              </a:rPr>
              <a:t>Attend on-site orientation</a:t>
            </a:r>
            <a:endParaRPr lang="en-US" sz="1400" dirty="0">
              <a:solidFill>
                <a:schemeClr val="tx2"/>
              </a:solidFill>
            </a:endParaRPr>
          </a:p>
          <a:p>
            <a:pPr marL="45720" indent="0">
              <a:lnSpc>
                <a:spcPct val="120000"/>
              </a:lnSpc>
              <a:buNone/>
            </a:pPr>
            <a:endParaRPr lang="en-US" sz="1400" dirty="0">
              <a:solidFill>
                <a:schemeClr val="tx2"/>
              </a:solidFill>
            </a:endParaRPr>
          </a:p>
        </p:txBody>
      </p:sp>
      <p:pic>
        <p:nvPicPr>
          <p:cNvPr id="5"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31115" y="3484969"/>
            <a:ext cx="3873498" cy="27432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1115" y="611280"/>
            <a:ext cx="3873498" cy="2582332"/>
          </a:xfrm>
          <a:prstGeom prst="rect">
            <a:avLst/>
          </a:prstGeom>
        </p:spPr>
      </p:pic>
    </p:spTree>
    <p:extLst>
      <p:ext uri="{BB962C8B-B14F-4D97-AF65-F5344CB8AC3E}">
        <p14:creationId xmlns:p14="http://schemas.microsoft.com/office/powerpoint/2010/main" val="11850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06" y="-110991"/>
            <a:ext cx="9110228" cy="832560"/>
          </a:xfrm>
        </p:spPr>
        <p:txBody>
          <a:bodyPr>
            <a:normAutofit/>
          </a:bodyPr>
          <a:lstStyle/>
          <a:p>
            <a:r>
              <a:rPr lang="en-US" sz="2800" b="1">
                <a:solidFill>
                  <a:srgbClr val="C00000"/>
                </a:solidFill>
              </a:rPr>
              <a:t>Billing &amp; Budgeting </a:t>
            </a:r>
          </a:p>
        </p:txBody>
      </p:sp>
      <p:sp>
        <p:nvSpPr>
          <p:cNvPr id="4" name="Content Placeholder 3"/>
          <p:cNvSpPr>
            <a:spLocks noGrp="1"/>
          </p:cNvSpPr>
          <p:nvPr>
            <p:ph idx="1"/>
          </p:nvPr>
        </p:nvSpPr>
        <p:spPr>
          <a:xfrm>
            <a:off x="174741" y="905513"/>
            <a:ext cx="7697788" cy="5090624"/>
          </a:xfrm>
          <a:prstGeom prst="rect">
            <a:avLst/>
          </a:prstGeom>
        </p:spPr>
        <p:txBody>
          <a:bodyPr vert="horz" wrap="square" lIns="91440" tIns="45720" rIns="91440" bIns="45720" numCol="1" rtlCol="0" anchor="t">
            <a:spAutoFit/>
          </a:bodyPr>
          <a:lstStyle/>
          <a:p>
            <a:pPr>
              <a:buClr>
                <a:schemeClr val="accent5">
                  <a:lumMod val="75000"/>
                </a:schemeClr>
              </a:buClr>
              <a:buAutoNum type="arabicPeriod"/>
            </a:pPr>
            <a:r>
              <a:rPr lang="en-US" sz="2000" b="1" dirty="0">
                <a:solidFill>
                  <a:schemeClr val="tx2"/>
                </a:solidFill>
              </a:rPr>
              <a:t>Students pay full program fee to Clark, includes:</a:t>
            </a:r>
          </a:p>
          <a:p>
            <a:pPr lvl="1">
              <a:buClr>
                <a:srgbClr val="138677"/>
              </a:buClr>
              <a:buAutoNum type="arabicPeriod"/>
            </a:pPr>
            <a:r>
              <a:rPr lang="en-US" sz="1800" dirty="0">
                <a:solidFill>
                  <a:schemeClr val="tx2"/>
                </a:solidFill>
              </a:rPr>
              <a:t>Tuition </a:t>
            </a:r>
          </a:p>
          <a:p>
            <a:pPr lvl="1">
              <a:buClr>
                <a:srgbClr val="138677"/>
              </a:buClr>
              <a:buAutoNum type="arabicPeriod"/>
            </a:pPr>
            <a:r>
              <a:rPr lang="en-US" sz="1800" dirty="0">
                <a:solidFill>
                  <a:schemeClr val="tx2"/>
                </a:solidFill>
              </a:rPr>
              <a:t>Housing</a:t>
            </a:r>
          </a:p>
          <a:p>
            <a:pPr lvl="1">
              <a:buClr>
                <a:srgbClr val="138677"/>
              </a:buClr>
              <a:buAutoNum type="arabicPeriod"/>
            </a:pPr>
            <a:r>
              <a:rPr lang="en-US" sz="1800" dirty="0">
                <a:solidFill>
                  <a:schemeClr val="tx2"/>
                </a:solidFill>
              </a:rPr>
              <a:t>Excursions</a:t>
            </a:r>
          </a:p>
          <a:p>
            <a:pPr lvl="1">
              <a:buClr>
                <a:srgbClr val="138677"/>
              </a:buClr>
              <a:buAutoNum type="arabicPeriod"/>
            </a:pPr>
            <a:r>
              <a:rPr lang="en-US" sz="1800" dirty="0">
                <a:solidFill>
                  <a:schemeClr val="tx2"/>
                </a:solidFill>
              </a:rPr>
              <a:t>On-site student support</a:t>
            </a:r>
          </a:p>
          <a:p>
            <a:pPr lvl="1">
              <a:buClr>
                <a:srgbClr val="138677"/>
              </a:buClr>
              <a:buAutoNum type="arabicPeriod"/>
            </a:pPr>
            <a:r>
              <a:rPr lang="en-US" sz="1800">
                <a:solidFill>
                  <a:schemeClr val="tx2"/>
                </a:solidFill>
              </a:rPr>
              <a:t>Health insurance?</a:t>
            </a:r>
            <a:endParaRPr lang="en-US" sz="1800" dirty="0">
              <a:solidFill>
                <a:schemeClr val="tx2"/>
              </a:solidFill>
            </a:endParaRPr>
          </a:p>
          <a:p>
            <a:pPr>
              <a:buClr>
                <a:srgbClr val="138677"/>
              </a:buClr>
              <a:buAutoNum type="arabicPeriod"/>
            </a:pPr>
            <a:r>
              <a:rPr lang="en-US" sz="2000" dirty="0">
                <a:solidFill>
                  <a:schemeClr val="tx2"/>
                </a:solidFill>
              </a:rPr>
              <a:t>Students responsible for:</a:t>
            </a:r>
          </a:p>
          <a:p>
            <a:pPr lvl="1">
              <a:buClr>
                <a:srgbClr val="138677"/>
              </a:buClr>
              <a:buAutoNum type="arabicPeriod"/>
            </a:pPr>
            <a:r>
              <a:rPr lang="en-US" sz="1800" dirty="0">
                <a:solidFill>
                  <a:schemeClr val="tx2"/>
                </a:solidFill>
              </a:rPr>
              <a:t>Cost of flights or independent travel</a:t>
            </a:r>
            <a:endParaRPr lang="en-US"/>
          </a:p>
          <a:p>
            <a:pPr lvl="1">
              <a:buClr>
                <a:srgbClr val="138677"/>
              </a:buClr>
              <a:buAutoNum type="arabicPeriod"/>
            </a:pPr>
            <a:r>
              <a:rPr lang="en-US" sz="1800" dirty="0">
                <a:solidFill>
                  <a:schemeClr val="tx2"/>
                </a:solidFill>
              </a:rPr>
              <a:t>Meals</a:t>
            </a:r>
            <a:endParaRPr lang="en-US"/>
          </a:p>
          <a:p>
            <a:pPr lvl="1">
              <a:buClr>
                <a:srgbClr val="138677"/>
              </a:buClr>
              <a:buAutoNum type="arabicPeriod"/>
            </a:pPr>
            <a:r>
              <a:rPr lang="en-US" sz="1800" dirty="0">
                <a:solidFill>
                  <a:schemeClr val="tx2"/>
                </a:solidFill>
              </a:rPr>
              <a:t>Personal expenses  </a:t>
            </a:r>
            <a:endParaRPr lang="en-US"/>
          </a:p>
          <a:p>
            <a:pPr lvl="1">
              <a:buClr>
                <a:srgbClr val="138677"/>
              </a:buClr>
              <a:buAutoNum type="arabicPeriod"/>
            </a:pPr>
            <a:r>
              <a:rPr lang="en-US" dirty="0">
                <a:solidFill>
                  <a:schemeClr val="tx2"/>
                </a:solidFill>
              </a:rPr>
              <a:t>International students may need to purchase a visa</a:t>
            </a:r>
            <a:endParaRPr lang="en-US"/>
          </a:p>
          <a:p>
            <a:pPr lvl="1">
              <a:buClr>
                <a:srgbClr val="138677"/>
              </a:buClr>
              <a:buAutoNum type="arabicPeriod"/>
            </a:pPr>
            <a:endParaRPr lang="en-US" dirty="0">
              <a:solidFill>
                <a:schemeClr val="tx2"/>
              </a:solidFill>
            </a:endParaRPr>
          </a:p>
          <a:p>
            <a:pPr marL="274320" lvl="1" indent="0">
              <a:buClr>
                <a:srgbClr val="138677"/>
              </a:buClr>
              <a:buNone/>
            </a:pPr>
            <a:r>
              <a:rPr lang="en-US" b="1">
                <a:solidFill>
                  <a:schemeClr val="tx2"/>
                </a:solidFill>
              </a:rPr>
              <a:t>PROGRAM COST: TBC </a:t>
            </a:r>
            <a:endParaRPr lang="en-US" dirty="0">
              <a:solidFill>
                <a:schemeClr val="tx2"/>
              </a:solidFill>
            </a:endParaRPr>
          </a:p>
          <a:p>
            <a:pPr marL="742315" lvl="3" indent="-285115">
              <a:buClr>
                <a:srgbClr val="1AB39F">
                  <a:lumMod val="50000"/>
                </a:srgbClr>
              </a:buClr>
            </a:pPr>
            <a:endParaRPr lang="en-US" sz="1400" dirty="0">
              <a:solidFill>
                <a:schemeClr val="tx2"/>
              </a:solidFill>
            </a:endParaRPr>
          </a:p>
          <a:p>
            <a:pPr marL="742315" lvl="3" indent="-285115">
              <a:buClr>
                <a:srgbClr val="0D5A50"/>
              </a:buClr>
            </a:pPr>
            <a:endParaRPr lang="en-US" sz="1400" dirty="0">
              <a:solidFill>
                <a:schemeClr val="tx2"/>
              </a:solidFill>
            </a:endParaRPr>
          </a:p>
        </p:txBody>
      </p:sp>
      <p:pic>
        <p:nvPicPr>
          <p:cNvPr id="6146" name="Picture 2" descr="Image result for budg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053" y="1353575"/>
            <a:ext cx="3853384" cy="337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24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0"/>
            <a:ext cx="5456116" cy="1325562"/>
          </a:xfrm>
        </p:spPr>
        <p:txBody>
          <a:bodyPr/>
          <a:lstStyle/>
          <a:p>
            <a:r>
              <a:rPr lang="en-US" sz="3200" b="1" dirty="0">
                <a:solidFill>
                  <a:srgbClr val="C00000"/>
                </a:solidFill>
              </a:rPr>
              <a:t>Scholarship support</a:t>
            </a:r>
            <a:r>
              <a:rPr lang="en-US" dirty="0"/>
              <a:t>		</a:t>
            </a:r>
          </a:p>
        </p:txBody>
      </p:sp>
      <p:sp>
        <p:nvSpPr>
          <p:cNvPr id="3" name="Content Placeholder 2"/>
          <p:cNvSpPr>
            <a:spLocks noGrp="1"/>
          </p:cNvSpPr>
          <p:nvPr>
            <p:ph idx="1"/>
          </p:nvPr>
        </p:nvSpPr>
        <p:spPr>
          <a:xfrm>
            <a:off x="227012" y="838200"/>
            <a:ext cx="11074660" cy="5627075"/>
          </a:xfrm>
        </p:spPr>
        <p:txBody>
          <a:bodyPr vert="horz" lIns="91440" tIns="45720" rIns="91440" bIns="45720" rtlCol="0" anchor="t">
            <a:noAutofit/>
          </a:bodyPr>
          <a:lstStyle/>
          <a:p>
            <a:pPr marL="228600" lvl="1"/>
            <a:r>
              <a:rPr lang="en-US" b="1" dirty="0">
                <a:solidFill>
                  <a:schemeClr val="tx2"/>
                </a:solidFill>
              </a:rPr>
              <a:t>Career Connections: </a:t>
            </a:r>
            <a:r>
              <a:rPr lang="en-US" dirty="0">
                <a:solidFill>
                  <a:schemeClr val="tx2"/>
                </a:solidFill>
                <a:ea typeface="+mn-lt"/>
                <a:cs typeface="+mn-lt"/>
                <a:hlinkClick r:id="rId3">
                  <a:extLst>
                    <a:ext uri="{A12FA001-AC4F-418D-AE19-62706E023703}">
                      <ahyp:hlinkClr xmlns:ahyp="http://schemas.microsoft.com/office/drawing/2018/hyperlinkcolor" val="tx"/>
                    </a:ext>
                  </a:extLst>
                </a:hlinkClick>
              </a:rPr>
              <a:t>Funding for Opportunities | Career Connections Center (clarku.edu) </a:t>
            </a:r>
            <a:endParaRPr lang="en-US">
              <a:solidFill>
                <a:schemeClr val="tx2"/>
              </a:solidFill>
            </a:endParaRPr>
          </a:p>
          <a:p>
            <a:pPr marL="228600" lvl="1"/>
            <a:endParaRPr lang="en-US" b="1" dirty="0">
              <a:solidFill>
                <a:schemeClr val="tx2"/>
              </a:solidFill>
            </a:endParaRPr>
          </a:p>
          <a:p>
            <a:pPr marL="228600" lvl="1"/>
            <a:r>
              <a:rPr lang="en-US" b="1" dirty="0">
                <a:solidFill>
                  <a:schemeClr val="tx2"/>
                </a:solidFill>
              </a:rPr>
              <a:t>External scholarships</a:t>
            </a:r>
            <a:endParaRPr lang="en-US" dirty="0">
              <a:solidFill>
                <a:schemeClr val="tx2"/>
              </a:solidFill>
            </a:endParaRPr>
          </a:p>
          <a:p>
            <a:pPr marL="457200" lvl="2"/>
            <a:r>
              <a:rPr lang="en-US" sz="2000" dirty="0">
                <a:solidFill>
                  <a:schemeClr val="tx2"/>
                </a:solidFill>
                <a:ea typeface="+mn-lt"/>
                <a:cs typeface="+mn-lt"/>
              </a:rPr>
              <a:t>FEA  </a:t>
            </a:r>
            <a:r>
              <a:rPr lang="en-US" sz="2000" dirty="0">
                <a:solidFill>
                  <a:schemeClr val="tx2"/>
                </a:solidFill>
                <a:ea typeface="+mn-lt"/>
                <a:cs typeface="+mn-lt"/>
                <a:hlinkClick r:id="rId4">
                  <a:extLst>
                    <a:ext uri="{A12FA001-AC4F-418D-AE19-62706E023703}">
                      <ahyp:hlinkClr xmlns:ahyp="http://schemas.microsoft.com/office/drawing/2018/hyperlinkcolor" val="tx"/>
                    </a:ext>
                  </a:extLst>
                </a:hlinkClick>
              </a:rPr>
              <a:t>Scholarships – Fund for Education Abroad</a:t>
            </a:r>
            <a:endParaRPr lang="en-US" sz="2000">
              <a:solidFill>
                <a:schemeClr val="tx2"/>
              </a:solidFill>
              <a:ea typeface="+mn-lt"/>
              <a:cs typeface="+mn-lt"/>
              <a:hlinkClick r:id="" action="ppaction://noaction">
                <a:extLst>
                  <a:ext uri="{A12FA001-AC4F-418D-AE19-62706E023703}">
                    <ahyp:hlinkClr xmlns:ahyp="http://schemas.microsoft.com/office/drawing/2018/hyperlinkcolor" val="tx"/>
                  </a:ext>
                </a:extLst>
              </a:hlinkClick>
            </a:endParaRPr>
          </a:p>
          <a:p>
            <a:pPr marL="457200" lvl="2"/>
            <a:r>
              <a:rPr lang="en-US" sz="2000" dirty="0">
                <a:solidFill>
                  <a:schemeClr val="tx2"/>
                </a:solidFill>
                <a:ea typeface="+mn-lt"/>
                <a:cs typeface="+mn-lt"/>
                <a:hlinkClick r:id="rId5"/>
              </a:rPr>
              <a:t>International Student Scholarship Search &amp; International Financial Aid (iefa.org)</a:t>
            </a:r>
            <a:endParaRPr lang="en-US" sz="2000" dirty="0">
              <a:solidFill>
                <a:schemeClr val="tx2"/>
              </a:solidFill>
            </a:endParaRPr>
          </a:p>
          <a:p>
            <a:r>
              <a:rPr lang="en-US" sz="2000" dirty="0">
                <a:solidFill>
                  <a:schemeClr val="tx2"/>
                </a:solidFill>
                <a:ea typeface="+mn-lt"/>
                <a:cs typeface="+mn-lt"/>
                <a:hlinkClick r:id="rId6">
                  <a:extLst>
                    <a:ext uri="{A12FA001-AC4F-418D-AE19-62706E023703}">
                      <ahyp:hlinkClr xmlns:ahyp="http://schemas.microsoft.com/office/drawing/2018/hyperlinkcolor" val="tx"/>
                    </a:ext>
                  </a:extLst>
                </a:hlinkClick>
              </a:rPr>
              <a:t>Study Abroad | First Trip</a:t>
            </a:r>
          </a:p>
          <a:p>
            <a:endParaRPr lang="en-US" sz="2000">
              <a:solidFill>
                <a:schemeClr val="tx2"/>
              </a:solidFill>
              <a:ea typeface="+mn-lt"/>
              <a:cs typeface="+mn-lt"/>
            </a:endParaRPr>
          </a:p>
          <a:p>
            <a:pPr marL="45720" indent="0" algn="ctr">
              <a:buNone/>
            </a:pPr>
            <a:endParaRPr lang="en-US" sz="100" dirty="0">
              <a:solidFill>
                <a:srgbClr val="545454"/>
              </a:solidFill>
            </a:endParaRPr>
          </a:p>
          <a:p>
            <a:pPr algn="ctr">
              <a:buFont typeface="Wingdings" panose="05000000000000000000" pitchFamily="2" charset="2"/>
              <a:buChar char="Ø"/>
            </a:pPr>
            <a:r>
              <a:rPr lang="en-US" dirty="0"/>
              <a:t>Start the research process early!</a:t>
            </a:r>
          </a:p>
          <a:p>
            <a:pPr algn="ctr">
              <a:buFont typeface="Wingdings" panose="05000000000000000000" pitchFamily="2" charset="2"/>
              <a:buChar char="Ø"/>
            </a:pPr>
            <a:r>
              <a:rPr lang="en-US" dirty="0"/>
              <a:t>Review &amp; edit your applications; Get help from the writing center, family, friends and mentors!</a:t>
            </a:r>
          </a:p>
          <a:p>
            <a:pPr marL="45720" indent="0">
              <a:buNone/>
            </a:pPr>
            <a:endParaRPr lang="en-US" sz="1400" b="1" dirty="0">
              <a:solidFill>
                <a:schemeClr val="tx2"/>
              </a:solidFill>
            </a:endParaRPr>
          </a:p>
        </p:txBody>
      </p:sp>
    </p:spTree>
    <p:extLst>
      <p:ext uri="{BB962C8B-B14F-4D97-AF65-F5344CB8AC3E}">
        <p14:creationId xmlns:p14="http://schemas.microsoft.com/office/powerpoint/2010/main" val="379370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96f1ca-1037-4dcc-b9b9-80a7c10f3b07">
      <UserInfo>
        <DisplayName>Sanders, Will</DisplayName>
        <AccountId>39</AccountId>
        <AccountType/>
      </UserInfo>
      <UserInfo>
        <DisplayName>Oomen-Lochtefeld, Sophia</DisplayName>
        <AccountId>180</AccountId>
        <AccountType/>
      </UserInfo>
      <UserInfo>
        <DisplayName>Anderson, Gloria</DisplayName>
        <AccountId>47</AccountId>
        <AccountType/>
      </UserInfo>
      <UserInfo>
        <DisplayName>Alissa Briggs</DisplayName>
        <AccountId>13</AccountId>
        <AccountType/>
      </UserInfo>
      <UserInfo>
        <DisplayName>Kuy Howard</DisplayName>
        <AccountId>136</AccountId>
        <AccountType/>
      </UserInfo>
      <UserInfo>
        <DisplayName>Lavin, Ava</DisplayName>
        <AccountId>184</AccountId>
        <AccountType/>
      </UserInfo>
      <UserInfo>
        <DisplayName>Snodgrass, Luke</DisplayName>
        <AccountId>185</AccountId>
        <AccountType/>
      </UserInfo>
      <UserInfo>
        <DisplayName>Langert, Melissa</DisplayName>
        <AccountId>186</AccountId>
        <AccountType/>
      </UserInfo>
      <UserInfo>
        <DisplayName>Dauley, Peyton</DisplayName>
        <AccountId>101</AccountId>
        <AccountType/>
      </UserInfo>
      <UserInfo>
        <DisplayName>Caswell Shacham, Becky</DisplayName>
        <AccountId>187</AccountId>
        <AccountType/>
      </UserInfo>
      <UserInfo>
        <DisplayName>Ismael, Rana</DisplayName>
        <AccountId>188</AccountId>
        <AccountType/>
      </UserInfo>
      <UserInfo>
        <DisplayName>Baranowski, Zach</DisplayName>
        <AccountId>189</AccountId>
        <AccountType/>
      </UserInfo>
      <UserInfo>
        <DisplayName>Cameron, Z</DisplayName>
        <AccountId>190</AccountId>
        <AccountType/>
      </UserInfo>
      <UserInfo>
        <DisplayName>Rouas, Sage</DisplayName>
        <AccountId>191</AccountId>
        <AccountType/>
      </UserInfo>
      <UserInfo>
        <DisplayName>Klassen Gutierrez, Pamela</DisplayName>
        <AccountId>192</AccountId>
        <AccountType/>
      </UserInfo>
      <UserInfo>
        <DisplayName>Marinace, Max</DisplayName>
        <AccountId>193</AccountId>
        <AccountType/>
      </UserInfo>
      <UserInfo>
        <DisplayName>Doyle, Ethan</DisplayName>
        <AccountId>194</AccountId>
        <AccountType/>
      </UserInfo>
      <UserInfo>
        <DisplayName>Honnef, Tanner</DisplayName>
        <AccountId>195</AccountId>
        <AccountType/>
      </UserInfo>
      <UserInfo>
        <DisplayName>Carlson, Nina</DisplayName>
        <AccountId>196</AccountId>
        <AccountType/>
      </UserInfo>
      <UserInfo>
        <DisplayName>Cohen, Phoebe</DisplayName>
        <AccountId>197</AccountId>
        <AccountType/>
      </UserInfo>
      <UserInfo>
        <DisplayName>Culhane-Williams, Anne</DisplayName>
        <AccountId>198</AccountId>
        <AccountType/>
      </UserInfo>
      <UserInfo>
        <DisplayName>Kennedy, Alison</DisplayName>
        <AccountId>199</AccountId>
        <AccountType/>
      </UserInfo>
      <UserInfo>
        <DisplayName>Evitts, Kyle</DisplayName>
        <AccountId>165</AccountId>
        <AccountType/>
      </UserInfo>
      <UserInfo>
        <DisplayName>Rivas, Natasha</DisplayName>
        <AccountId>200</AccountId>
        <AccountType/>
      </UserInfo>
      <UserInfo>
        <DisplayName>Ivry, Evelyn</DisplayName>
        <AccountId>201</AccountId>
        <AccountType/>
      </UserInfo>
      <UserInfo>
        <DisplayName>Kuzma, Victoria</DisplayName>
        <AccountId>202</AccountId>
        <AccountType/>
      </UserInfo>
      <UserInfo>
        <DisplayName>Kennedy, Julia</DisplayName>
        <AccountId>203</AccountId>
        <AccountType/>
      </UserInfo>
      <UserInfo>
        <DisplayName>Bozik, Robin</DisplayName>
        <AccountId>204</AccountId>
        <AccountType/>
      </UserInfo>
      <UserInfo>
        <DisplayName>Schweizer, Emily</DisplayName>
        <AccountId>205</AccountId>
        <AccountType/>
      </UserInfo>
      <UserInfo>
        <DisplayName>Spickler, Jest</DisplayName>
        <AccountId>206</AccountId>
        <AccountType/>
      </UserInfo>
      <UserInfo>
        <DisplayName>Flurry, Camille</DisplayName>
        <AccountId>207</AccountId>
        <AccountType/>
      </UserInfo>
      <UserInfo>
        <DisplayName>Barabash, Karolina</DisplayName>
        <AccountId>208</AccountId>
        <AccountType/>
      </UserInfo>
      <UserInfo>
        <DisplayName>Lind, Valerie</DisplayName>
        <AccountId>209</AccountId>
        <AccountType/>
      </UserInfo>
      <UserInfo>
        <DisplayName>Hipwell, Olivia</DisplayName>
        <AccountId>210</AccountId>
        <AccountType/>
      </UserInfo>
      <UserInfo>
        <DisplayName>Brady, Madi</DisplayName>
        <AccountId>211</AccountId>
        <AccountType/>
      </UserInfo>
      <UserInfo>
        <DisplayName>Carolan, Hattie</DisplayName>
        <AccountId>212</AccountId>
        <AccountType/>
      </UserInfo>
      <UserInfo>
        <DisplayName>Brachman, Violet</DisplayName>
        <AccountId>213</AccountId>
        <AccountType/>
      </UserInfo>
      <UserInfo>
        <DisplayName>Belica, Shayla</DisplayName>
        <AccountId>214</AccountId>
        <AccountType/>
      </UserInfo>
      <UserInfo>
        <DisplayName>Holcombe, Darwin</DisplayName>
        <AccountId>215</AccountId>
        <AccountType/>
      </UserInfo>
      <UserInfo>
        <DisplayName>Carroll, Jackson</DisplayName>
        <AccountId>216</AccountId>
        <AccountType/>
      </UserInfo>
      <UserInfo>
        <DisplayName>Borelli, Angela</DisplayName>
        <AccountId>217</AccountId>
        <AccountType/>
      </UserInfo>
      <UserInfo>
        <DisplayName>Stein, Ruthie</DisplayName>
        <AccountId>218</AccountId>
        <AccountType/>
      </UserInfo>
      <UserInfo>
        <DisplayName>Schiering, Bailey</DisplayName>
        <AccountId>219</AccountId>
        <AccountType/>
      </UserInfo>
      <UserInfo>
        <DisplayName>Gitlin, Max</DisplayName>
        <AccountId>220</AccountId>
        <AccountType/>
      </UserInfo>
      <UserInfo>
        <DisplayName>Romain, Rachael</DisplayName>
        <AccountId>221</AccountId>
        <AccountType/>
      </UserInfo>
      <UserInfo>
        <DisplayName>Szpila, Lucy</DisplayName>
        <AccountId>222</AccountId>
        <AccountType/>
      </UserInfo>
      <UserInfo>
        <DisplayName>Daggett, Jackie</DisplayName>
        <AccountId>223</AccountId>
        <AccountType/>
      </UserInfo>
      <UserInfo>
        <DisplayName>Schatzabel, Alaina</DisplayName>
        <AccountId>224</AccountId>
        <AccountType/>
      </UserInfo>
      <UserInfo>
        <DisplayName>McDonald, Mollie</DisplayName>
        <AccountId>225</AccountId>
        <AccountType/>
      </UserInfo>
      <UserInfo>
        <DisplayName>Toribio Jimenez, Roanlis</DisplayName>
        <AccountId>226</AccountId>
        <AccountType/>
      </UserInfo>
      <UserInfo>
        <DisplayName>Carleton, Jasper</DisplayName>
        <AccountId>227</AccountId>
        <AccountType/>
      </UserInfo>
      <UserInfo>
        <DisplayName>Friedmann, Sophia</DisplayName>
        <AccountId>228</AccountId>
        <AccountType/>
      </UserInfo>
      <UserInfo>
        <DisplayName>Vo, Tiffany</DisplayName>
        <AccountId>270</AccountId>
        <AccountType/>
      </UserInfo>
      <UserInfo>
        <DisplayName>Le, Thu</DisplayName>
        <AccountId>317</AccountId>
        <AccountType/>
      </UserInfo>
      <UserInfo>
        <DisplayName>Study Abroad</DisplayName>
        <AccountId>37</AccountId>
        <AccountType/>
      </UserInfo>
      <UserInfo>
        <DisplayName>DeJesus, Jeremiah</DisplayName>
        <AccountId>408</AccountId>
        <AccountType/>
      </UserInfo>
      <UserInfo>
        <DisplayName>Cabrera Resto, Marlyann</DisplayName>
        <AccountId>409</AccountId>
        <AccountType/>
      </UserInfo>
      <UserInfo>
        <DisplayName>Messado, Kennedy</DisplayName>
        <AccountId>410</AccountId>
        <AccountType/>
      </UserInfo>
      <UserInfo>
        <DisplayName>Nasi, Owen</DisplayName>
        <AccountId>411</AccountId>
        <AccountType/>
      </UserInfo>
      <UserInfo>
        <DisplayName>Assouramou, Ella</DisplayName>
        <AccountId>412</AccountId>
        <AccountType/>
      </UserInfo>
      <UserInfo>
        <DisplayName>Crellin-Sazama, Adam</DisplayName>
        <AccountId>413</AccountId>
        <AccountType/>
      </UserInfo>
      <UserInfo>
        <DisplayName>Moore, Kai</DisplayName>
        <AccountId>414</AccountId>
        <AccountType/>
      </UserInfo>
      <UserInfo>
        <DisplayName>Stiller, Meridian</DisplayName>
        <AccountId>415</AccountId>
        <AccountType/>
      </UserInfo>
      <UserInfo>
        <DisplayName>Gibbons, Kaleigh</DisplayName>
        <AccountId>403</AccountId>
        <AccountType/>
      </UserInfo>
      <UserInfo>
        <DisplayName>Dillon, Julianne</DisplayName>
        <AccountId>407</AccountId>
        <AccountType/>
      </UserInfo>
      <UserInfo>
        <DisplayName>Franzen, David</DisplayName>
        <AccountId>416</AccountId>
        <AccountType/>
      </UserInfo>
      <UserInfo>
        <DisplayName>Saia, Luke</DisplayName>
        <AccountId>417</AccountId>
        <AccountType/>
      </UserInfo>
      <UserInfo>
        <DisplayName>Ryzenga, Caroline</DisplayName>
        <AccountId>418</AccountId>
        <AccountType/>
      </UserInfo>
      <UserInfo>
        <DisplayName>Maddox, Helena</DisplayName>
        <AccountId>419</AccountId>
        <AccountType/>
      </UserInfo>
      <UserInfo>
        <DisplayName>Kantor, Phoebe</DisplayName>
        <AccountId>420</AccountId>
        <AccountType/>
      </UserInfo>
      <UserInfo>
        <DisplayName>Lloyd, Najia</DisplayName>
        <AccountId>421</AccountId>
        <AccountType/>
      </UserInfo>
      <UserInfo>
        <DisplayName>Rabatsky, Penny</DisplayName>
        <AccountId>422</AccountId>
        <AccountType/>
      </UserInfo>
      <UserInfo>
        <DisplayName>Hopper, Alyssa</DisplayName>
        <AccountId>423</AccountId>
        <AccountType/>
      </UserInfo>
      <UserInfo>
        <DisplayName>Martone, Carmella</DisplayName>
        <AccountId>424</AccountId>
        <AccountType/>
      </UserInfo>
      <UserInfo>
        <DisplayName>Odell, Emrys</DisplayName>
        <AccountId>388</AccountId>
        <AccountType/>
      </UserInfo>
    </SharedWithUsers>
    <lcf76f155ced4ddcb4097134ff3c332f xmlns="d6def4d2-7e52-43c4-ba72-4fe78556cb4b">
      <Terms xmlns="http://schemas.microsoft.com/office/infopath/2007/PartnerControls"/>
    </lcf76f155ced4ddcb4097134ff3c332f>
    <TaxCatchAll xmlns="f196f1ca-1037-4dcc-b9b9-80a7c10f3b07" xsi:nil="true"/>
    <Image xmlns="d6def4d2-7e52-43c4-ba72-4fe78556cb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970931A8AEA542A99CB2B98F191970" ma:contentTypeVersion="18" ma:contentTypeDescription="Create a new document." ma:contentTypeScope="" ma:versionID="78fdba387029d05b3a1a1fb8a2f7bed8">
  <xsd:schema xmlns:xsd="http://www.w3.org/2001/XMLSchema" xmlns:xs="http://www.w3.org/2001/XMLSchema" xmlns:p="http://schemas.microsoft.com/office/2006/metadata/properties" xmlns:ns2="d6def4d2-7e52-43c4-ba72-4fe78556cb4b" xmlns:ns3="f196f1ca-1037-4dcc-b9b9-80a7c10f3b07" targetNamespace="http://schemas.microsoft.com/office/2006/metadata/properties" ma:root="true" ma:fieldsID="a1fb0d70a5fadb1c6435c90b9cbdae74" ns2:_="" ns3:_="">
    <xsd:import namespace="d6def4d2-7e52-43c4-ba72-4fe78556cb4b"/>
    <xsd:import namespace="f196f1ca-1037-4dcc-b9b9-80a7c10f3b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ef4d2-7e52-43c4-ba72-4fe78556c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01ca85-a7e8-47e7-8eca-f616dd19e0d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96f1ca-1037-4dcc-b9b9-80a7c10f3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13f60b-068e-4931-b8d3-4eacde8450b4}" ma:internalName="TaxCatchAll" ma:showField="CatchAllData" ma:web="f196f1ca-1037-4dcc-b9b9-80a7c10f3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ED6E9-B452-455C-B3F2-DA9E98594732}">
  <ds:schemaRefs>
    <ds:schemaRef ds:uri="http://schemas.microsoft.com/office/2006/metadata/properties"/>
    <ds:schemaRef ds:uri="http://purl.org/dc/terms/"/>
    <ds:schemaRef ds:uri="http://schemas.microsoft.com/office/2006/documentManagement/types"/>
    <ds:schemaRef ds:uri="http://purl.org/dc/dcmitype/"/>
    <ds:schemaRef ds:uri="f196f1ca-1037-4dcc-b9b9-80a7c10f3b07"/>
    <ds:schemaRef ds:uri="http://schemas.openxmlformats.org/package/2006/metadata/core-properties"/>
    <ds:schemaRef ds:uri="d6def4d2-7e52-43c4-ba72-4fe78556cb4b"/>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9866C33D-802B-45C8-8E53-3886D6EAAE55}">
  <ds:schemaRefs>
    <ds:schemaRef ds:uri="http://schemas.microsoft.com/sharepoint/v3/contenttype/forms"/>
  </ds:schemaRefs>
</ds:datastoreItem>
</file>

<file path=customXml/itemProps3.xml><?xml version="1.0" encoding="utf-8"?>
<ds:datastoreItem xmlns:ds="http://schemas.openxmlformats.org/officeDocument/2006/customXml" ds:itemID="{32FDEC10-BC07-4C34-AA79-B7F420825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ef4d2-7e52-43c4-ba72-4fe78556cb4b"/>
    <ds:schemaRef ds:uri="f196f1ca-1037-4dcc-b9b9-80a7c10f3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1500</Words>
  <Application>Microsoft Office PowerPoint</Application>
  <PresentationFormat>Custom</PresentationFormat>
  <Paragraphs>261</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Continental World 16x9</vt:lpstr>
      <vt:lpstr>INFO SESSION TITLE </vt:lpstr>
      <vt:lpstr>about</vt:lpstr>
      <vt:lpstr>Academics</vt:lpstr>
      <vt:lpstr>EXCURSIONS</vt:lpstr>
      <vt:lpstr>HOUSING</vt:lpstr>
      <vt:lpstr>INCLUSIONS</vt:lpstr>
      <vt:lpstr>Requirements</vt:lpstr>
      <vt:lpstr>Billing &amp; Budgeting </vt:lpstr>
      <vt:lpstr>Scholarship support  </vt:lpstr>
      <vt:lpstr>PowerPoint Presentation</vt:lpstr>
      <vt:lpstr>Timeline &amp; Next Steps</vt:lpstr>
      <vt:lpstr>Interest form</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abroad &amp; Away Programs  Fall 2018</dc:title>
  <dc:creator/>
  <cp:keywords/>
  <cp:lastModifiedBy/>
  <cp:revision>1860</cp:revision>
  <cp:lastPrinted>2021-01-13T16:54:33Z</cp:lastPrinted>
  <dcterms:created xsi:type="dcterms:W3CDTF">2017-03-14T19:25:07Z</dcterms:created>
  <dcterms:modified xsi:type="dcterms:W3CDTF">2023-12-19T16:20:00Z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y fmtid="{D5CDD505-2E9C-101B-9397-08002B2CF9AE}" pid="3" name="ContentTypeId">
    <vt:lpwstr>0x01010015970931A8AEA542A99CB2B98F191970</vt:lpwstr>
  </property>
  <property fmtid="{D5CDD505-2E9C-101B-9397-08002B2CF9AE}" pid="4" name="MediaServiceImageTags">
    <vt:lpwstr/>
  </property>
</Properties>
</file>